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347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93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843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44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815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108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169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880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358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2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7026-28EF-44FA-B4B3-9F4E9F4DEF4B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D3D5-4130-4401-8AF4-5ECFA8451A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年歌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Bài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năm mới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4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們唱新年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   祝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你新年快樂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Ngày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đầu năm ta chúc mừng, năm mới Chúa ban bình an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7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主耶穌基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督  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真是慈和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6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Sự bình </a:t>
            </a:r>
            <a:r>
              <a:rPr lang="vi-VN" sz="36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 do chính Ngài, ban cho vượt mọi hoàn cảnh</a:t>
            </a:r>
            <a:endParaRPr lang="en-US" sz="36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4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為著赦免你罪，祂被釘十架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Ngài vì tội ô chúng ta, nên Ngài chịu hy sinh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3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祂在叩你心門，請祂進來吧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Hình phạt do Chúa gánh chịu, </a:t>
            </a:r>
            <a:r>
              <a:rPr lang="vi-VN" sz="4000" b="1" dirty="0" smtClean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 </a:t>
            </a: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được bình 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754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131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新年歌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新年歌</dc:title>
  <dc:creator>Windows User</dc:creator>
  <cp:lastModifiedBy>Windows User</cp:lastModifiedBy>
  <cp:revision>1</cp:revision>
  <dcterms:created xsi:type="dcterms:W3CDTF">2022-01-28T17:42:53Z</dcterms:created>
  <dcterms:modified xsi:type="dcterms:W3CDTF">2022-01-28T17:43:23Z</dcterms:modified>
</cp:coreProperties>
</file>