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FC79-FDB0-4AF2-9CC7-C2DAD04B712C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56E4-16A5-4CD6-8441-EA73BDE27F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49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FC79-FDB0-4AF2-9CC7-C2DAD04B712C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56E4-16A5-4CD6-8441-EA73BDE27F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634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FC79-FDB0-4AF2-9CC7-C2DAD04B712C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56E4-16A5-4CD6-8441-EA73BDE27F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044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FC79-FDB0-4AF2-9CC7-C2DAD04B712C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56E4-16A5-4CD6-8441-EA73BDE27F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029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FC79-FDB0-4AF2-9CC7-C2DAD04B712C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56E4-16A5-4CD6-8441-EA73BDE27F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905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FC79-FDB0-4AF2-9CC7-C2DAD04B712C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56E4-16A5-4CD6-8441-EA73BDE27F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519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FC79-FDB0-4AF2-9CC7-C2DAD04B712C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56E4-16A5-4CD6-8441-EA73BDE27F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09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FC79-FDB0-4AF2-9CC7-C2DAD04B712C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56E4-16A5-4CD6-8441-EA73BDE27F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187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FC79-FDB0-4AF2-9CC7-C2DAD04B712C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56E4-16A5-4CD6-8441-EA73BDE27F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365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FC79-FDB0-4AF2-9CC7-C2DAD04B712C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56E4-16A5-4CD6-8441-EA73BDE27F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826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7FC79-FDB0-4AF2-9CC7-C2DAD04B712C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56E4-16A5-4CD6-8441-EA73BDE27F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683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7FC79-FDB0-4AF2-9CC7-C2DAD04B712C}" type="datetimeFigureOut">
              <a:rPr lang="vi-VN" smtClean="0"/>
              <a:t>29/01/2022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56E4-16A5-4CD6-8441-EA73BDE27F7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310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歡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樂頌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Bài </a:t>
            </a:r>
            <a:r>
              <a:rPr lang="vi-V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Ca Hân Hoan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65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歡欣歡欣 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齊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來崇拜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Hân </a:t>
            </a: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hoan ca xướng </a:t>
            </a:r>
            <a:r>
              <a:rPr lang="vi-VN" sz="4000" b="1" dirty="0" smtClean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chúc </a:t>
            </a: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tôn Chúa con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161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榮耀慈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愛大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主宰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 đời vinh hiển </a:t>
            </a: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Đấng </a:t>
            </a: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Oai Nghi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570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如同花朵 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向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日綻放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Dâng lên Thiên Chúa </a:t>
            </a: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 </a:t>
            </a: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 tư con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2264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我們心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向主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敞開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 Ngài cai quản </a:t>
            </a: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</a:t>
            </a: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thuận phục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599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黑暗憂傷罪惡陰霾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Nương nơi sức Cha </a:t>
            </a: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dẹp </a:t>
            </a: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bao nỗi khiếp kinh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322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靠著大能盡驅散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Xua tan bóng đêm </a:t>
            </a: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với </a:t>
            </a: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bao nỗi buồn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842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賜下祝福 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歡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欣喜樂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 Cha ban xuống, </a:t>
            </a: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phước </a:t>
            </a: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Cha tuôn tràn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719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光明與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我永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同在</a:t>
            </a:r>
            <a:endParaRPr lang="vi-V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Nguyện hằng ghi khắc </a:t>
            </a: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ơn </a:t>
            </a:r>
            <a:r>
              <a:rPr lang="vi-VN" sz="4000" b="1" dirty="0">
                <a:solidFill>
                  <a:srgbClr val="660033"/>
                </a:solidFill>
                <a:effectLst/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Cha ban</a:t>
            </a:r>
            <a:endParaRPr lang="en-US" sz="4000" b="1" dirty="0">
              <a:solidFill>
                <a:srgbClr val="660033"/>
              </a:solidFill>
              <a:effectLst/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776734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154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微軟正黑體</vt:lpstr>
      <vt:lpstr>微軟正黑體</vt:lpstr>
      <vt:lpstr>新細明體</vt:lpstr>
      <vt:lpstr>Arial</vt:lpstr>
      <vt:lpstr>Calibri</vt:lpstr>
      <vt:lpstr>Theme1</vt:lpstr>
      <vt:lpstr>歡樂頌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歡樂頌</dc:title>
  <dc:creator>Windows User</dc:creator>
  <cp:lastModifiedBy>Windows User</cp:lastModifiedBy>
  <cp:revision>1</cp:revision>
  <dcterms:created xsi:type="dcterms:W3CDTF">2022-01-29T02:45:45Z</dcterms:created>
  <dcterms:modified xsi:type="dcterms:W3CDTF">2022-01-29T02:46:34Z</dcterms:modified>
</cp:coreProperties>
</file>