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29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727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213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79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75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97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465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90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107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669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302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35FE-84BF-429E-AAA1-22ACF521048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EEB8-951C-4505-ADB9-994B84D030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96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年歌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 chúc năm mới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0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祝新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年 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頌讚主慶賀年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 </a:t>
            </a: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xuân đến, hát khúc ca, ngợi khen Chúa, tôn vinh Ngài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96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願大家歡欣中過每天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hoà ca khúc hát ơn Cha đầy tuôn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895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信靠主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快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樂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年 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同讚主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過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年年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 yêu Chúa, luôn tin cậy, </a:t>
            </a: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hầu </a:t>
            </a: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việc Chúa không nao lòng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50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願靠主彼此真心互勉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 truyền rao Cứu Chúa Giê-su mọi nơi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0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多少日子主必親手帶領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Khẩn xin lời Chúa hằng khắc sâu ở trong lòng con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02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世事常變主愛沒變遷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cuối xin Ngài đổi thay lòng con nên mới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87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敬拜主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祝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新年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讚主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慶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賀年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ơn Chúa, luôn tuôn tràn, tình yêu Chúa luôn đong đầy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94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願愛主一生都不變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 một năm kết quả cho Cha nhiều hơn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7641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201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賀年歌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賀年歌</dc:title>
  <dc:creator>Windows User</dc:creator>
  <cp:lastModifiedBy>Windows User</cp:lastModifiedBy>
  <cp:revision>1</cp:revision>
  <dcterms:created xsi:type="dcterms:W3CDTF">2022-01-28T17:22:57Z</dcterms:created>
  <dcterms:modified xsi:type="dcterms:W3CDTF">2022-01-28T17:23:39Z</dcterms:modified>
</cp:coreProperties>
</file>