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539A-6014-4678-8E5B-5F7860BA57B7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784A-B191-4FC6-A7F0-70E81BA5EB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23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539A-6014-4678-8E5B-5F7860BA57B7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784A-B191-4FC6-A7F0-70E81BA5EB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885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539A-6014-4678-8E5B-5F7860BA57B7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784A-B191-4FC6-A7F0-70E81BA5EB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967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539A-6014-4678-8E5B-5F7860BA57B7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784A-B191-4FC6-A7F0-70E81BA5EB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327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539A-6014-4678-8E5B-5F7860BA57B7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784A-B191-4FC6-A7F0-70E81BA5EB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376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539A-6014-4678-8E5B-5F7860BA57B7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784A-B191-4FC6-A7F0-70E81BA5EB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388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539A-6014-4678-8E5B-5F7860BA57B7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784A-B191-4FC6-A7F0-70E81BA5EB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850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539A-6014-4678-8E5B-5F7860BA57B7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784A-B191-4FC6-A7F0-70E81BA5EB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0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539A-6014-4678-8E5B-5F7860BA57B7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784A-B191-4FC6-A7F0-70E81BA5EB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171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539A-6014-4678-8E5B-5F7860BA57B7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784A-B191-4FC6-A7F0-70E81BA5EB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086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539A-6014-4678-8E5B-5F7860BA57B7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784A-B191-4FC6-A7F0-70E81BA5EB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983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F539A-6014-4678-8E5B-5F7860BA57B7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A784A-B191-4FC6-A7F0-70E81BA5EB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422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惟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獨敬虔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349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全力為我主去專心操</a:t>
            </a: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練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憑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勞力競賽中要得冠冕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670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像那精兵去比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武   刻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苦與辛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勞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要勝過挫敗才得到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707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虔誠地步近主永生的跑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道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凝望十架賞賜會得到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585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藉信心一點不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退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 神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話於心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裡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今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生和來世有救主的應許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520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好體格之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餘   基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督我主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說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惟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獨敬虔滿有永生的益處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550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身心已相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連   經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得起波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折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前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路遙遠仍直向標竿去跑衝線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088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151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JhengHei</vt:lpstr>
      <vt:lpstr>Microsoft JhengHei</vt:lpstr>
      <vt:lpstr>新細明體</vt:lpstr>
      <vt:lpstr>Arial</vt:lpstr>
      <vt:lpstr>Calibri</vt:lpstr>
      <vt:lpstr>Theme1</vt:lpstr>
      <vt:lpstr>惟獨敬虔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惟獨敬虔</dc:title>
  <dc:creator>Windows User</dc:creator>
  <cp:lastModifiedBy>Windows User</cp:lastModifiedBy>
  <cp:revision>1</cp:revision>
  <dcterms:created xsi:type="dcterms:W3CDTF">2022-01-28T18:31:19Z</dcterms:created>
  <dcterms:modified xsi:type="dcterms:W3CDTF">2022-01-28T18:31:40Z</dcterms:modified>
</cp:coreProperties>
</file>