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1" autoAdjust="0"/>
    <p:restoredTop sz="94660"/>
  </p:normalViewPr>
  <p:slideViewPr>
    <p:cSldViewPr snapToGrid="0">
      <p:cViewPr varScale="1">
        <p:scale>
          <a:sx n="56" d="100"/>
          <a:sy n="56" d="100"/>
        </p:scale>
        <p:origin x="108" y="1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DF6C7-EF84-44E3-87BC-41D7D39A1931}" type="datetimeFigureOut">
              <a:rPr lang="vi-VN" smtClean="0"/>
              <a:t>29/01/2022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0775F-41C3-4156-AF58-60B9A3FF15A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56934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DF6C7-EF84-44E3-87BC-41D7D39A1931}" type="datetimeFigureOut">
              <a:rPr lang="vi-VN" smtClean="0"/>
              <a:t>29/01/2022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0775F-41C3-4156-AF58-60B9A3FF15A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93322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DF6C7-EF84-44E3-87BC-41D7D39A1931}" type="datetimeFigureOut">
              <a:rPr lang="vi-VN" smtClean="0"/>
              <a:t>29/01/2022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0775F-41C3-4156-AF58-60B9A3FF15A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63332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DF6C7-EF84-44E3-87BC-41D7D39A1931}" type="datetimeFigureOut">
              <a:rPr lang="vi-VN" smtClean="0"/>
              <a:t>29/01/2022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0775F-41C3-4156-AF58-60B9A3FF15A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5259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DF6C7-EF84-44E3-87BC-41D7D39A1931}" type="datetimeFigureOut">
              <a:rPr lang="vi-VN" smtClean="0"/>
              <a:t>29/01/2022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0775F-41C3-4156-AF58-60B9A3FF15A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07360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DF6C7-EF84-44E3-87BC-41D7D39A1931}" type="datetimeFigureOut">
              <a:rPr lang="vi-VN" smtClean="0"/>
              <a:t>29/01/2022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0775F-41C3-4156-AF58-60B9A3FF15A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0096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DF6C7-EF84-44E3-87BC-41D7D39A1931}" type="datetimeFigureOut">
              <a:rPr lang="vi-VN" smtClean="0"/>
              <a:t>29/01/2022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0775F-41C3-4156-AF58-60B9A3FF15A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92284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DF6C7-EF84-44E3-87BC-41D7D39A1931}" type="datetimeFigureOut">
              <a:rPr lang="vi-VN" smtClean="0"/>
              <a:t>29/01/2022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0775F-41C3-4156-AF58-60B9A3FF15A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03450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DF6C7-EF84-44E3-87BC-41D7D39A1931}" type="datetimeFigureOut">
              <a:rPr lang="vi-VN" smtClean="0"/>
              <a:t>29/01/2022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0775F-41C3-4156-AF58-60B9A3FF15A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51782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DF6C7-EF84-44E3-87BC-41D7D39A1931}" type="datetimeFigureOut">
              <a:rPr lang="vi-VN" smtClean="0"/>
              <a:t>29/01/2022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0775F-41C3-4156-AF58-60B9A3FF15A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73814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DF6C7-EF84-44E3-87BC-41D7D39A1931}" type="datetimeFigureOut">
              <a:rPr lang="vi-VN" smtClean="0"/>
              <a:t>29/01/2022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0775F-41C3-4156-AF58-60B9A3FF15A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7674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DF6C7-EF84-44E3-87BC-41D7D39A1931}" type="datetimeFigureOut">
              <a:rPr lang="vi-VN" smtClean="0"/>
              <a:t>29/01/2022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0775F-41C3-4156-AF58-60B9A3FF15A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38783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72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新</a:t>
            </a:r>
            <a:r>
              <a:rPr lang="zh-CN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年祝願</a:t>
            </a:r>
            <a:endParaRPr lang="zh-TW" altLang="en-US" sz="72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49035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祝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你新的一年蒙神恩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典</a:t>
            </a:r>
            <a:endParaRPr lang="en-US" altLang="zh-TW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祝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你新的一年主恩常伴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3032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祝你新的一年主愛環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繞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祝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你新的一年喜樂平安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53476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走進新的一年信心滿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滿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走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進新的一年跨越艱難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63147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走進新的一年剛強壯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膽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走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進新的一年直奔標杆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86709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以馬內利生活美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滿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以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馬內利身心康健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19304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以馬內利比蜜還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甜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以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馬內利如同在天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54571588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0</TotalTime>
  <Words>116</Words>
  <Application>Microsoft Office PowerPoint</Application>
  <PresentationFormat>Widescreen</PresentationFormat>
  <Paragraphs>13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微軟正黑體</vt:lpstr>
      <vt:lpstr>新細明體</vt:lpstr>
      <vt:lpstr>Arial</vt:lpstr>
      <vt:lpstr>Calibri</vt:lpstr>
      <vt:lpstr>Theme1</vt:lpstr>
      <vt:lpstr>新年祝願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新年祝願</dc:title>
  <dc:creator>Windows User</dc:creator>
  <cp:lastModifiedBy>Windows User</cp:lastModifiedBy>
  <cp:revision>1</cp:revision>
  <dcterms:created xsi:type="dcterms:W3CDTF">2022-01-28T18:25:05Z</dcterms:created>
  <dcterms:modified xsi:type="dcterms:W3CDTF">2022-01-28T18:25:17Z</dcterms:modified>
</cp:coreProperties>
</file>