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日夜夜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0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72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02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63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禱告如香不停升起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66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 不停獻上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讚美獻祭永不斷續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6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大榮耀降臨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在地上如天上的敬拜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榮耀我不住敬拜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79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88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 榮耀 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配得頌讚愛戴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94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  聖哉  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18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尊貴榮耀都歸寶座羔羊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84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我受造是為了榮耀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5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榮耀我不住敬拜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08159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</TotalTime>
  <Words>252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佈景主題11</vt:lpstr>
      <vt:lpstr>日日夜夜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Windows User</cp:lastModifiedBy>
  <cp:revision>4</cp:revision>
  <dcterms:created xsi:type="dcterms:W3CDTF">2017-08-20T00:24:11Z</dcterms:created>
  <dcterms:modified xsi:type="dcterms:W3CDTF">2022-01-26T17:29:40Z</dcterms:modified>
</cp:coreProperties>
</file>