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2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6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0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9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4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20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491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70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21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3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999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A942-E5D0-47DD-A65D-9FAAB9BD7C2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4650-36A9-40C1-B372-A6C9005CE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706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9291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歡樂頌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0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地慶祝歡唱頌揚</a:t>
            </a:r>
            <a:r>
              <a:rPr lang="vi-V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全能榮耀真主宰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31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近袮將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心扉敞開</a:t>
            </a:r>
            <a:r>
              <a:rPr lang="vi-V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獻上感恩享摯愛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6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過去憂困雲霧般消散</a:t>
            </a:r>
            <a:r>
              <a:rPr lang="vi-V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疑慮漆黑不再歸還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500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5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預備永生真正快樂</a:t>
            </a:r>
            <a:r>
              <a:rPr lang="vi-V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深恩釋放我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6794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歡樂頌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歡樂頌</dc:title>
  <dc:creator>Windows User</dc:creator>
  <cp:lastModifiedBy>Windows User</cp:lastModifiedBy>
  <cp:revision>1</cp:revision>
  <dcterms:created xsi:type="dcterms:W3CDTF">2022-01-28T19:14:16Z</dcterms:created>
  <dcterms:modified xsi:type="dcterms:W3CDTF">2022-01-28T19:14:39Z</dcterms:modified>
</cp:coreProperties>
</file>