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9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8A74-0FCA-4DC4-8A24-DD9702853D76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3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8A74-0FCA-4DC4-8A24-DD9702853D76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47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8A74-0FCA-4DC4-8A24-DD9702853D76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89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8A74-0FCA-4DC4-8A24-DD9702853D76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4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8A74-0FCA-4DC4-8A24-DD9702853D76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65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8A74-0FCA-4DC4-8A24-DD9702853D76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71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8A74-0FCA-4DC4-8A24-DD9702853D76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74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8A74-0FCA-4DC4-8A24-DD9702853D76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49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8A74-0FCA-4DC4-8A24-DD9702853D76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10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8A74-0FCA-4DC4-8A24-DD9702853D76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65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8A74-0FCA-4DC4-8A24-DD9702853D76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50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A8A74-0FCA-4DC4-8A24-DD9702853D76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89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福裡的琢磨</a:t>
            </a:r>
          </a:p>
        </p:txBody>
      </p:sp>
    </p:spTree>
    <p:extLst>
      <p:ext uri="{BB962C8B-B14F-4D97-AF65-F5344CB8AC3E}">
        <p14:creationId xmlns:p14="http://schemas.microsoft.com/office/powerpoint/2010/main" val="355939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過去那些就算極難過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也像流星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8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我今天  感激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接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納我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犯了錯 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解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脫罪惡枷鎖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38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就算小小苦楚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都也是祝福裡的琢磨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453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求讓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400" b="1" dirty="0" smtClean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奉獻這更新的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06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再奔跑  只因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引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導我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路再遠 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愛伴我跨過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79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願靠主的應許不畏懼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衝開世間困難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9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求讓我  來奉獻這更新的我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活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過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40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答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恩典再造我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86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親切擁抱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愛護最好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060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放縱的心能歸正  生存方向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然蛻變  更勝從前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852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別再將失意拉近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別再將怨恨抱緊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79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在這刻心存感恩可抬頭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挺起胸口  無懼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怕</a:t>
            </a:r>
            <a:r>
              <a:rPr lang="en-US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中行走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5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我今天  感激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接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納我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犯了錯 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解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脫罪惡枷鎖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08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就算小小苦楚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都也是祝福裡的琢磨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32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求讓我  來奉獻這更新的我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活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115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重重迷霧現已放晴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遙遙長路讓我看清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06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316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祝福裡的琢磨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祝福裡的琢磨</dc:title>
  <dc:creator>DAIDUONG</dc:creator>
  <cp:lastModifiedBy>Windows User</cp:lastModifiedBy>
  <cp:revision>2</cp:revision>
  <dcterms:created xsi:type="dcterms:W3CDTF">2014-07-22T11:59:59Z</dcterms:created>
  <dcterms:modified xsi:type="dcterms:W3CDTF">2022-01-28T18:56:26Z</dcterms:modified>
</cp:coreProperties>
</file>