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73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2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066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55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2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9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6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95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83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4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7AF6-375A-47B7-99E3-B85447CCE314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09D1-3DC5-43BE-8101-5C8838951B4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6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en-US" sz="6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Mừng</a:t>
            </a:r>
            <a:r>
              <a:rPr lang="en-US" sz="6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 </a:t>
            </a:r>
            <a:r>
              <a:rPr lang="en-US" sz="6400" b="1" i="1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軟正黑體" pitchFamily="34" charset="-120"/>
              </a:rPr>
              <a:t>xuân</a:t>
            </a:r>
            <a:endParaRPr lang="zh-TW" altLang="en-US" sz="6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51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Ngợi khen Chúa Cha cho người sống một năm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lành</a:t>
            </a:r>
          </a:p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xin Cha ban phước ân tuôn tràn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1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năm mới luôn hát ca khen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Ngài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 cánh hoa tươi chào chúc người an vui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49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altLang="zh-C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chim vui ca đùa trên cỏ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 lờ lững khung trời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1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 người vui tươi nhạc ca rền vang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khúc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mừng xuân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Xuân về xin Chúa ngự trị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tình thắm thật dịu dàng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 mừng khi Chúa ngự vào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thật xuân đây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Cùng nhau ca vang khúc ca muôn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đời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Cùng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chúc nhau sống vui muôn đời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53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 ơn phước thiêng như dòng suối tận tâm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hồn</a:t>
            </a:r>
          </a:p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Hòa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lên câu ca, chúc nhau câu cười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37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Tình Cha chứa chan khắp muôn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</a:p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Dường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 cánh xuân tươi cười đáp nhẹ trong tim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54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altLang="zh-C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chim vui ca đùa trên cỏ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 lờ lững khung trời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Ngày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xuân vui tươi,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Chúa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 ơn </a:t>
            </a:r>
            <a:r>
              <a:rPr lang="vi-VN" sz="4400" b="1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lành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Mọi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hoa thắm tươi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sắc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khoe hương nồng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72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 người vui tươi nhạc ca rền vang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khúc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mừng xuân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Xuân về xin Chúa ngự trị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tình thắm thật dịu dàng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 mừng khi Chúa ngự vào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thật xuân đây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3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Gợn theo gió mây êm đềm lướt nhẹ qua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thềm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 thanh thanh,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ngát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hương nơi đồng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44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Màu xanh lá cây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biếc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nơi chân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trời</a:t>
            </a:r>
          </a:p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Ngàn </a:t>
            </a: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hoa thắm tươi đang chào đón mùa xuân sang</a:t>
            </a:r>
            <a:endParaRPr lang="en-US" altLang="zh-TW" sz="40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( 1 )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75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altLang="zh-C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chim vui ca đùa trên cỏ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 lờ lững khung trời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Muôn người vui tươi nhạc ca rền vang </a:t>
            </a:r>
            <a:endParaRPr lang="vi-VN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khúc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 mừng xuân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Xuân về xin Chúa ngự trị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Làm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 tình thắm thật dịu dàng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Vui mừng khi Chúa ngự vào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lòng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Chính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thật xuân đây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 năm trôi qua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thoáng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 mây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ngàn</a:t>
            </a:r>
          </a:p>
          <a:p>
            <a:pPr marL="0" indent="0" algn="ctr">
              <a:buNone/>
            </a:pP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Giờ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năm mới sang,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cất </a:t>
            </a:r>
            <a:r>
              <a:rPr lang="vi-VN" sz="4400" b="1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cao cung đàn</a:t>
            </a:r>
            <a:endParaRPr lang="en-US" altLang="zh-TW" sz="4400" b="1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1" y="525320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8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800" b="1" dirty="0">
                <a:solidFill>
                  <a:srgbClr val="000066"/>
                </a:solidFill>
                <a:effectLst/>
              </a:rPr>
              <a:t>)</a:t>
            </a:r>
            <a:endParaRPr lang="vi-VN" sz="48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2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347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宋体</vt:lpstr>
      <vt:lpstr>Arial</vt:lpstr>
      <vt:lpstr>Calibri</vt:lpstr>
      <vt:lpstr>Theme1</vt:lpstr>
      <vt:lpstr>Mừng xuân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Mừng xuân</dc:title>
  <dc:creator>Windows User</dc:creator>
  <cp:lastModifiedBy>Windows User</cp:lastModifiedBy>
  <cp:revision>1</cp:revision>
  <dcterms:created xsi:type="dcterms:W3CDTF">2022-01-28T18:44:41Z</dcterms:created>
  <dcterms:modified xsi:type="dcterms:W3CDTF">2022-01-28T18:44:57Z</dcterms:modified>
</cp:coreProperties>
</file>