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2" y="9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3E4E-B847-41C7-BD33-263D08B19E21}" type="datetimeFigureOut">
              <a:rPr lang="zh-TW" altLang="en-US" smtClean="0"/>
              <a:pPr/>
              <a:t>2022/1/27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0282-E9C5-421F-A0BA-BC8923B117A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3E4E-B847-41C7-BD33-263D08B19E21}" type="datetimeFigureOut">
              <a:rPr lang="zh-TW" altLang="en-US" smtClean="0"/>
              <a:pPr/>
              <a:t>2022/1/27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0282-E9C5-421F-A0BA-BC8923B117A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3E4E-B847-41C7-BD33-263D08B19E21}" type="datetimeFigureOut">
              <a:rPr lang="zh-TW" altLang="en-US" smtClean="0"/>
              <a:pPr/>
              <a:t>2022/1/27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0282-E9C5-421F-A0BA-BC8923B117A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3E4E-B847-41C7-BD33-263D08B19E21}" type="datetimeFigureOut">
              <a:rPr lang="zh-TW" altLang="en-US" smtClean="0"/>
              <a:pPr/>
              <a:t>2022/1/27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0282-E9C5-421F-A0BA-BC8923B117A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3E4E-B847-41C7-BD33-263D08B19E21}" type="datetimeFigureOut">
              <a:rPr lang="zh-TW" altLang="en-US" smtClean="0"/>
              <a:pPr/>
              <a:t>2022/1/27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0282-E9C5-421F-A0BA-BC8923B117A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3E4E-B847-41C7-BD33-263D08B19E21}" type="datetimeFigureOut">
              <a:rPr lang="zh-TW" altLang="en-US" smtClean="0"/>
              <a:pPr/>
              <a:t>2022/1/27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0282-E9C5-421F-A0BA-BC8923B117A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3E4E-B847-41C7-BD33-263D08B19E21}" type="datetimeFigureOut">
              <a:rPr lang="zh-TW" altLang="en-US" smtClean="0"/>
              <a:pPr/>
              <a:t>2022/1/27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0282-E9C5-421F-A0BA-BC8923B117A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3E4E-B847-41C7-BD33-263D08B19E21}" type="datetimeFigureOut">
              <a:rPr lang="zh-TW" altLang="en-US" smtClean="0"/>
              <a:pPr/>
              <a:t>2022/1/27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0282-E9C5-421F-A0BA-BC8923B117A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3E4E-B847-41C7-BD33-263D08B19E21}" type="datetimeFigureOut">
              <a:rPr lang="zh-TW" altLang="en-US" smtClean="0"/>
              <a:pPr/>
              <a:t>2022/1/27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0282-E9C5-421F-A0BA-BC8923B117A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3E4E-B847-41C7-BD33-263D08B19E21}" type="datetimeFigureOut">
              <a:rPr lang="zh-TW" altLang="en-US" smtClean="0"/>
              <a:pPr/>
              <a:t>2022/1/27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0282-E9C5-421F-A0BA-BC8923B117A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3E4E-B847-41C7-BD33-263D08B19E21}" type="datetimeFigureOut">
              <a:rPr lang="zh-TW" altLang="en-US" smtClean="0"/>
              <a:pPr/>
              <a:t>2022/1/27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0282-E9C5-421F-A0BA-BC8923B117A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53E4E-B847-41C7-BD33-263D08B19E21}" type="datetimeFigureOut">
              <a:rPr lang="zh-TW" altLang="en-US" smtClean="0"/>
              <a:pPr/>
              <a:t>2022/1/27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10282-E9C5-421F-A0BA-BC8923B117A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這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是耶和華所定的日子</a:t>
            </a:r>
          </a:p>
        </p:txBody>
      </p:sp>
    </p:spTree>
    <p:extLst>
      <p:ext uri="{BB962C8B-B14F-4D97-AF65-F5344CB8AC3E}">
        <p14:creationId xmlns:p14="http://schemas.microsoft.com/office/powerpoint/2010/main" val="4263569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這是耶和華   這是耶和華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所定的日子   所定的日子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5748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我們在其中   我們在其中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要高興歡喜   要高興歡喜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1738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這是耶和華所定的日子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我們在其中要高興歡喜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5327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這是耶和華   這是耶和華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所定的日子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39451762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</TotalTime>
  <Words>97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微軟正黑體</vt:lpstr>
      <vt:lpstr>微軟正黑體</vt:lpstr>
      <vt:lpstr>新細明體</vt:lpstr>
      <vt:lpstr>Arial</vt:lpstr>
      <vt:lpstr>Calibri</vt:lpstr>
      <vt:lpstr>佈景主題1</vt:lpstr>
      <vt:lpstr>這是耶和華所定的日子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這是耶和華所定的日子</dc:title>
  <dc:creator>User</dc:creator>
  <cp:lastModifiedBy>Windows User</cp:lastModifiedBy>
  <cp:revision>4</cp:revision>
  <dcterms:created xsi:type="dcterms:W3CDTF">2017-06-18T00:03:30Z</dcterms:created>
  <dcterms:modified xsi:type="dcterms:W3CDTF">2022-01-26T17:34:42Z</dcterms:modified>
</cp:coreProperties>
</file>