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10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A2A4-4052-4535-9CAE-3F23A4F1A18C}" type="datetimeFigureOut">
              <a:rPr lang="zh-TW" altLang="en-US" smtClean="0"/>
              <a:pPr/>
              <a:t>2022/1/29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DF07-19A9-4009-BF75-D13D6F0A00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主愛圍繞您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1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願天父上帝的慈愛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常與您們同在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願平安恩惠天天加給您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喜樂恩典圍繞您</a:t>
            </a:r>
            <a:endParaRPr lang="zh-TW" altLang="en-US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2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願您每天快樂  身心愉快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健康與您常在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1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祝福您  福杯滿溢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耶穌永遠陪伴您</a:t>
            </a:r>
            <a:endParaRPr lang="zh-TW" altLang="en-US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6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000" b="1" dirty="0">
                <a:solidFill>
                  <a:srgbClr val="000066"/>
                </a:solidFill>
              </a:rPr>
              <a:t>He'll bless you night &amp; day</a:t>
            </a:r>
          </a:p>
          <a:p>
            <a:pPr algn="ctr">
              <a:buNone/>
            </a:pPr>
            <a:r>
              <a:rPr lang="en-US" sz="3000" b="1" dirty="0">
                <a:solidFill>
                  <a:srgbClr val="000066"/>
                </a:solidFill>
              </a:rPr>
              <a:t>He'll always lead your way</a:t>
            </a:r>
          </a:p>
          <a:p>
            <a:pPr algn="ctr">
              <a:buNone/>
            </a:pPr>
            <a:r>
              <a:rPr lang="en-US" sz="3000" b="1" dirty="0">
                <a:solidFill>
                  <a:srgbClr val="000066"/>
                </a:solidFill>
              </a:rPr>
              <a:t>He will be there for you</a:t>
            </a:r>
            <a:endParaRPr lang="zh-TW" altLang="en-US" sz="3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4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99</Words>
  <Application>Microsoft Office PowerPoint</Application>
  <PresentationFormat>On-screen Show (16:9)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佈景主題1</vt:lpstr>
      <vt:lpstr>願主愛圍繞您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願主愛圍繞您</dc:title>
  <dc:creator>DAIDUONG</dc:creator>
  <cp:lastModifiedBy>Windows User</cp:lastModifiedBy>
  <cp:revision>4</cp:revision>
  <dcterms:created xsi:type="dcterms:W3CDTF">2014-02-08T13:10:28Z</dcterms:created>
  <dcterms:modified xsi:type="dcterms:W3CDTF">2022-01-29T09:07:48Z</dcterms:modified>
</cp:coreProperties>
</file>