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1624" r:id="rId2"/>
    <p:sldId id="1625" r:id="rId3"/>
    <p:sldId id="1626" r:id="rId4"/>
    <p:sldId id="1627" r:id="rId5"/>
    <p:sldId id="1628" r:id="rId6"/>
    <p:sldId id="1629" r:id="rId7"/>
    <p:sldId id="1630" r:id="rId8"/>
    <p:sldId id="1631" r:id="rId9"/>
    <p:sldId id="1632" r:id="rId10"/>
    <p:sldId id="1633" r:id="rId11"/>
    <p:sldId id="1634" r:id="rId12"/>
    <p:sldId id="1635" r:id="rId13"/>
    <p:sldId id="1636" r:id="rId14"/>
    <p:sldId id="1637" r:id="rId15"/>
    <p:sldId id="1638" r:id="rId16"/>
    <p:sldId id="1639" r:id="rId17"/>
    <p:sldId id="1640" r:id="rId18"/>
    <p:sldId id="1641" r:id="rId19"/>
    <p:sldId id="1642" r:id="rId20"/>
    <p:sldId id="1643" r:id="rId21"/>
    <p:sldId id="1644" r:id="rId22"/>
    <p:sldId id="1645" r:id="rId23"/>
    <p:sldId id="1646" r:id="rId24"/>
    <p:sldId id="1647" r:id="rId25"/>
    <p:sldId id="1648" r:id="rId26"/>
    <p:sldId id="1649" r:id="rId27"/>
    <p:sldId id="1650" r:id="rId28"/>
    <p:sldId id="1651" r:id="rId29"/>
    <p:sldId id="1652" r:id="rId3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2761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30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086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2898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461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889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727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71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9153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9927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3070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7890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241</a:t>
            </a:r>
            <a:r>
              <a:rPr lang="en-US" altLang="zh-CN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要往前打勝仗</a:t>
            </a:r>
          </a:p>
        </p:txBody>
      </p:sp>
    </p:spTree>
    <p:extLst>
      <p:ext uri="{BB962C8B-B14F-4D97-AF65-F5344CB8AC3E}">
        <p14:creationId xmlns:p14="http://schemas.microsoft.com/office/powerpoint/2010/main" xmlns="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洲過洲  洋過洋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2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迨至萬國全依投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主為獨一大君王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2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永主宰  永主宰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2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</a:t>
            </a:r>
            <a:endParaRPr lang="en-US" altLang="zh-CN" sz="66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為我大主將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耶穌為我大主將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我要往前打勝仗  直打了末次</a:t>
            </a: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榮耀美好勝仗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等到戰事收完畢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得勝工事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告訖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3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功成了  功成了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3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住在耶路撒冷裏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長戴金冠永安息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3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結果好  結果好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3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聖徒披上靈甲冑</a:t>
            </a:r>
            <a:endParaRPr lang="en-US" altLang="zh-TW" sz="66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因有勝仗須要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鬥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</a:t>
            </a:r>
            <a:endParaRPr lang="en-US" altLang="zh-CN" sz="66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為我大主將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耶穌為我大主將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我要往前打勝仗  直打了末次</a:t>
            </a: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榮耀美好勝仗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那時必得喜色添</a:t>
            </a:r>
          </a:p>
          <a:p>
            <a:pPr marL="0" indent="0" algn="ctr">
              <a:buNone/>
            </a:pP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徒運舌讚主權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4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更頌掦  更頌掦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4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我輩將立大王前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高聲同心奏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凱旋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4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永無疆</a:t>
            </a:r>
            <a:r>
              <a:rPr lang="en-US" altLang="zh-CN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永無疆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4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</a:t>
            </a:r>
            <a:endParaRPr lang="en-US" altLang="zh-CN" sz="66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為我大主將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耶穌為我大主將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我要往前打勝仗  直打了末次</a:t>
            </a: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榮耀美好勝仗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為主命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戴盔執劍盾禦寇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往前速向戰場走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</a:t>
            </a:r>
            <a:r>
              <a:rPr lang="en-US" altLang="zh-CN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令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打勝仗</a:t>
            </a:r>
            <a:endParaRPr lang="en-US" altLang="zh-CN" sz="66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為我大主將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耶穌為我大主將</a:t>
            </a:r>
            <a:endParaRPr lang="en-US" altLang="zh-CN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我要往前打勝仗  直打了末次</a:t>
            </a:r>
          </a:p>
          <a:p>
            <a:pPr marL="0" indent="0"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榮耀美好勝仗</a:t>
            </a:r>
            <a:endParaRPr lang="zh-CN" altLang="en-US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</a:t>
            </a:r>
            <a:r>
              <a:rPr lang="zh-CN" altLang="zh-TW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展開主旗旈</a:t>
            </a: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直到飄揚全地球</a:t>
            </a:r>
            <a:endParaRPr lang="en-US" altLang="zh-TW" sz="66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2 / 4 </a:t>
            </a:r>
            <a:r>
              <a:rPr lang="en-US" sz="4400" b="1" dirty="0" smtClean="0">
                <a:solidFill>
                  <a:srgbClr val="660033"/>
                </a:solidFill>
                <a:latin typeface="+mn-lt"/>
              </a:rPr>
              <a:t>)</a:t>
            </a:r>
            <a:endParaRPr lang="vi-VN" sz="44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70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307</Words>
  <Application>Microsoft Office PowerPoint</Application>
  <PresentationFormat>自訂</PresentationFormat>
  <Paragraphs>61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Theme1</vt:lpstr>
      <vt:lpstr>宣道詩 241 我要往前打勝仗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PowerPoint</cp:lastModifiedBy>
  <cp:revision>141</cp:revision>
  <dcterms:created xsi:type="dcterms:W3CDTF">2015-05-17T04:39:00Z</dcterms:created>
  <dcterms:modified xsi:type="dcterms:W3CDTF">2022-11-12T09:27:23Z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