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5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03C-A371-4485-BF1E-27D7131881BB}" type="datetimeFigureOut">
              <a:rPr lang="zh-TW" altLang="en-US" smtClean="0"/>
              <a:pPr/>
              <a:t>2022/11/12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B42F-B908-4148-90F4-30766A462E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03C-A371-4485-BF1E-27D7131881BB}" type="datetimeFigureOut">
              <a:rPr lang="zh-TW" altLang="en-US" smtClean="0"/>
              <a:pPr/>
              <a:t>2022/11/12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B42F-B908-4148-90F4-30766A462E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03C-A371-4485-BF1E-27D7131881BB}" type="datetimeFigureOut">
              <a:rPr lang="zh-TW" altLang="en-US" smtClean="0"/>
              <a:pPr/>
              <a:t>2022/11/12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B42F-B908-4148-90F4-30766A462E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03C-A371-4485-BF1E-27D7131881BB}" type="datetimeFigureOut">
              <a:rPr lang="zh-TW" altLang="en-US" smtClean="0"/>
              <a:pPr/>
              <a:t>2022/11/12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B42F-B908-4148-90F4-30766A462E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03C-A371-4485-BF1E-27D7131881BB}" type="datetimeFigureOut">
              <a:rPr lang="zh-TW" altLang="en-US" smtClean="0"/>
              <a:pPr/>
              <a:t>2022/11/12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B42F-B908-4148-90F4-30766A462E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03C-A371-4485-BF1E-27D7131881BB}" type="datetimeFigureOut">
              <a:rPr lang="zh-TW" altLang="en-US" smtClean="0"/>
              <a:pPr/>
              <a:t>2022/11/12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B42F-B908-4148-90F4-30766A462E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03C-A371-4485-BF1E-27D7131881BB}" type="datetimeFigureOut">
              <a:rPr lang="zh-TW" altLang="en-US" smtClean="0"/>
              <a:pPr/>
              <a:t>2022/11/12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B42F-B908-4148-90F4-30766A462E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03C-A371-4485-BF1E-27D7131881BB}" type="datetimeFigureOut">
              <a:rPr lang="zh-TW" altLang="en-US" smtClean="0"/>
              <a:pPr/>
              <a:t>2022/11/12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B42F-B908-4148-90F4-30766A462E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03C-A371-4485-BF1E-27D7131881BB}" type="datetimeFigureOut">
              <a:rPr lang="zh-TW" altLang="en-US" smtClean="0"/>
              <a:pPr/>
              <a:t>2022/11/12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B42F-B908-4148-90F4-30766A462E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03C-A371-4485-BF1E-27D7131881BB}" type="datetimeFigureOut">
              <a:rPr lang="zh-TW" altLang="en-US" smtClean="0"/>
              <a:pPr/>
              <a:t>2022/11/12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B42F-B908-4148-90F4-30766A462E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03C-A371-4485-BF1E-27D7131881BB}" type="datetimeFigureOut">
              <a:rPr lang="zh-TW" altLang="en-US" smtClean="0"/>
              <a:pPr/>
              <a:t>2022/11/12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B42F-B908-4148-90F4-30766A462E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CE03C-A371-4485-BF1E-27D7131881BB}" type="datetimeFigureOut">
              <a:rPr lang="zh-TW" altLang="en-US" smtClean="0"/>
              <a:pPr/>
              <a:t>2022/11/12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CB42F-B908-4148-90F4-30766A462E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詩篇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CN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篇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我一生一世</a:t>
            </a:r>
            <a:endParaRPr lang="en-US" altLang="zh-CN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必有恩惠慈愛隨著我</a:t>
            </a:r>
            <a:endParaRPr lang="en-US" altLang="zh-CN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我且要住在耶和華的殿中</a:t>
            </a:r>
            <a:endParaRPr lang="en-US" altLang="zh-CN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直到永永遠遠</a:t>
            </a:r>
            <a:endParaRPr lang="zh-TW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耶和華是我的牧者</a:t>
            </a:r>
            <a:endParaRPr lang="en-US" altLang="zh-CN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我必不至缺乏</a:t>
            </a:r>
            <a:endParaRPr lang="en-US" altLang="zh-CN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祂使我躺臥青草地上</a:t>
            </a:r>
            <a:endParaRPr lang="en-US" altLang="zh-CN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領我在可安歇的水邊</a:t>
            </a:r>
            <a:endParaRPr lang="zh-TW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祂使我的靈魂甦醒</a:t>
            </a:r>
            <a:endParaRPr lang="en-US" altLang="zh-CN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使我靈魂甦醒</a:t>
            </a:r>
            <a:endParaRPr lang="en-US" altLang="zh-CN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為自己的名引導我走義路</a:t>
            </a:r>
            <a:endParaRPr lang="en-US" altLang="zh-CN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引導我走義路</a:t>
            </a:r>
            <a:endParaRPr lang="zh-TW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我雖然行過死蔭幽谷</a:t>
            </a:r>
            <a:endParaRPr lang="en-US" altLang="zh-CN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也不怕遭害</a:t>
            </a:r>
            <a:endParaRPr lang="en-US" altLang="zh-CN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我同在</a:t>
            </a:r>
            <a:endParaRPr lang="en-US" altLang="zh-CN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袮的杖和竿都安慰我</a:t>
            </a:r>
            <a:endParaRPr lang="zh-TW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在我敵人面前</a:t>
            </a:r>
            <a:endParaRPr lang="en-US" altLang="zh-CN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袮為我擺設筵席</a:t>
            </a:r>
            <a:endParaRPr lang="en-US" altLang="zh-CN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袮用油膏了我的頭</a:t>
            </a:r>
            <a:endParaRPr lang="en-US" altLang="zh-CN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使我福杯滿溢</a:t>
            </a:r>
            <a:endParaRPr lang="zh-TW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20</TotalTime>
  <Words>149</Words>
  <Application>Microsoft Office PowerPoint</Application>
  <PresentationFormat>如螢幕大小 (16:9)</PresentationFormat>
  <Paragraphs>31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佈景主題1</vt:lpstr>
      <vt:lpstr>詩篇23篇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詩篇23篇</dc:title>
  <dc:creator>DAIDUONG</dc:creator>
  <cp:lastModifiedBy>PowerPoint</cp:lastModifiedBy>
  <cp:revision>3</cp:revision>
  <dcterms:created xsi:type="dcterms:W3CDTF">2013-05-30T07:13:16Z</dcterms:created>
  <dcterms:modified xsi:type="dcterms:W3CDTF">2022-11-12T09:11:13Z</dcterms:modified>
</cp:coreProperties>
</file>