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8" r:id="rId15"/>
    <p:sldId id="279" r:id="rId16"/>
    <p:sldId id="280" r:id="rId17"/>
    <p:sldId id="281" r:id="rId18"/>
    <p:sldId id="270" r:id="rId19"/>
    <p:sldId id="271" r:id="rId20"/>
    <p:sldId id="272" r:id="rId21"/>
    <p:sldId id="273" r:id="rId22"/>
    <p:sldId id="282" r:id="rId23"/>
    <p:sldId id="283" r:id="rId24"/>
    <p:sldId id="284" r:id="rId25"/>
    <p:sldId id="285" r:id="rId26"/>
    <p:sldId id="274" r:id="rId27"/>
    <p:sldId id="275" r:id="rId28"/>
    <p:sldId id="276" r:id="rId29"/>
    <p:sldId id="277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1A7-D161-40B5-A5AF-45D1A6BBC527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F62C-6D6C-4F32-81F2-5A6735FFD6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405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1A7-D161-40B5-A5AF-45D1A6BBC527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F62C-6D6C-4F32-81F2-5A6735FFD6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796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1A7-D161-40B5-A5AF-45D1A6BBC527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F62C-6D6C-4F32-81F2-5A6735FFD6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238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1A7-D161-40B5-A5AF-45D1A6BBC527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F62C-6D6C-4F32-81F2-5A6735FFD6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577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1A7-D161-40B5-A5AF-45D1A6BBC527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F62C-6D6C-4F32-81F2-5A6735FFD6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982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1A7-D161-40B5-A5AF-45D1A6BBC527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F62C-6D6C-4F32-81F2-5A6735FFD6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455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1A7-D161-40B5-A5AF-45D1A6BBC527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F62C-6D6C-4F32-81F2-5A6735FFD6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590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1A7-D161-40B5-A5AF-45D1A6BBC527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F62C-6D6C-4F32-81F2-5A6735FFD6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513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1A7-D161-40B5-A5AF-45D1A6BBC527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F62C-6D6C-4F32-81F2-5A6735FFD6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625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1A7-D161-40B5-A5AF-45D1A6BBC527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F62C-6D6C-4F32-81F2-5A6735FFD6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575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EE1A7-D161-40B5-A5AF-45D1A6BBC527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F62C-6D6C-4F32-81F2-5A6735FFD6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198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E1A7-D161-40B5-A5AF-45D1A6BBC527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7F62C-6D6C-4F32-81F2-5A6735FFD6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472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0" y="229917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 </a:t>
            </a:r>
            <a:r>
              <a:rPr lang="en-US" altLang="zh-CN" sz="4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106</a:t>
            </a:r>
            <a:r>
              <a:rPr lang="en-US" altLang="zh-CN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美耶穌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altLang="zh-TW" sz="4800" b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TC </a:t>
            </a:r>
            <a:r>
              <a:rPr lang="vi-VN" altLang="zh-TW" sz="4800" b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19</a:t>
            </a:r>
            <a:r>
              <a:rPr lang="vi-VN" altLang="zh-TW" sz="5400" b="1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sz="5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 </a:t>
            </a:r>
            <a:r>
              <a:rPr lang="vi-VN" sz="5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 Chúa Tôi</a:t>
            </a:r>
            <a:endParaRPr lang="zh-TW" altLang="en-US" sz="5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779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頌讚永歸耶穌聖名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Tuy trong lối đi eo hẹp cứ bước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0364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( 2 / 4 )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7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因主歡喜收罪人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 điều lý tánh Chúa đập tan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0364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( 2 / 4 )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52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白白赦我一切罪惡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Bao phương châm kỳ vọng luôn sở ước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0364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( 2 / 4 )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719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洗浄我的汚穢心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dưới ch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</a:t>
            </a: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 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ầ</a:t>
            </a: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 kể như tro tàn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0364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( 2 / 4 )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74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讚美耶穌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 vinh Chúa tôi! Tôn vinh Chúa tôi!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894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讚美主為罪人死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 tôi chính Chiên Con chịu hình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078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萬民當將榮耀歸主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 dân khá tôn vinh một Cứu Chúa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276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因主血能洗淨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罪汚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do huyết Jêsus gội trắng trong tội tình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865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前所懷抱追求盼望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Jêsus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quý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hóa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0364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( 3 / 4 )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295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今都算足下灰塵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mừng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bấy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tiếp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nhận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0364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( 3 / 4 )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78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當我見那寶貴血泉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 tôi ngắm xem nơi dòng huyết báu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0364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( 1 / 4 )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199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路雖崎嶇敵雖兇猛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Bao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nhiêu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vi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phạm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Jêsus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xóa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0364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( 3 / 4 )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393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仗主十架全得勝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rửa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hồn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giống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tuyết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sạch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ngời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0364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( 3 / 4 )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218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讚美耶穌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 vinh Chúa tôi! Tôn vinh Chúa tôi!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422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讚美主為罪人死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 tôi chính Chiên Con chịu hình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514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萬民當將榮耀歸主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 dân khá tôn vinh một Cứu Chúa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345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因主血能洗淨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罪汚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do huyết Jêsus gội trắng trong tội tình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4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榮耀榮耀歸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Phụ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đáng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kính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0364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( 4 / 4 )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188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榮耀榮耀歸耶穌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diệu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bấy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Jêsus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Đại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0364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( 4 / 4 )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23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榮耀榮耀歸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聖靈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vô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Thần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Linh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0364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( 4 / 4 )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04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榮耀歸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三一主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hiệp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nhất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Chân</a:t>
            </a:r>
            <a:r>
              <a:rPr lang="en-US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Thần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0364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( 4 / 4 )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96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要洗我一切罪孽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xưa rộng mở tẩy thanh tội dơ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0364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( 1 / 4 )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671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讚美耶穌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 vinh Chúa tôi! Tôn vinh Chúa tôi!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847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讚美主為罪人死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 tôi chính Chiên Con chịu hình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259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萬民當將榮耀歸主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 dân khá tôn vinh một Cứu Chúa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478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因主血能洗淨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罪汚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do huyết Jêsus gội trắng trong tội tình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91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心中隱聞聖靈微聲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 xin vâng lời Thần Linh chỉ giáo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0364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( 1 / 4 )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87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問説  你願否清潔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Muốn chăng lòng trắng trong hiện giờ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0364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</a:rPr>
              <a:t>( 1 / 4 )</a:t>
            </a:r>
            <a:endParaRPr lang="vi-VN" sz="3733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78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讚美耶穌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 vinh Chúa tôi! Tôn vinh Chúa tôi!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20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讚美主為罪人死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 tôi chính Chiên Con chịu hình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933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萬民當將榮耀歸主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 dân khá tôn vinh một Cứu Chúa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814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因主血能洗淨</a:t>
            </a: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罪汚</a:t>
            </a: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do huyết Jêsus gội trắng trong tội tình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58005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3B7672A-1FE2-4E11-BE12-50D697DE8E2E}" vid="{387DA035-66C8-4D33-A85A-A6A4711109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594</Words>
  <Application>Microsoft Office PowerPoint</Application>
  <PresentationFormat>Widescreen</PresentationFormat>
  <Paragraphs>82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微軟正黑體</vt:lpstr>
      <vt:lpstr>微軟正黑體</vt:lpstr>
      <vt:lpstr>新細明體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2022-12-31T08:56:22Z</dcterms:created>
  <dcterms:modified xsi:type="dcterms:W3CDTF">2023-04-08T07:24:26Z</dcterms:modified>
</cp:coreProperties>
</file>