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64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938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401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91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56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201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280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52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667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76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94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A605-A519-4029-A20D-C1866C05B724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A790-E37E-4064-8B69-91586E21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96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望恩典</a:t>
            </a:r>
          </a:p>
        </p:txBody>
      </p:sp>
    </p:spTree>
    <p:extLst>
      <p:ext uri="{BB962C8B-B14F-4D97-AF65-F5344CB8AC3E}">
        <p14:creationId xmlns:p14="http://schemas.microsoft.com/office/powerpoint/2010/main" val="93825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一天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每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一分鐘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仰望祢的恩典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患難時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我喜樂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雙手領我進入祢恩典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1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淨我一切罪孽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391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為我死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我而流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給我無盡的恩典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30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我能有什麼給祢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報答祢付的代價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2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每當我定睛祢十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淚不禁潸然地落下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69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我的心不要忘記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鞭傷換來新的生命啊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20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從此不再憂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我有平安自由希望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036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166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仰望恩典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仰望恩典</dc:title>
  <dc:creator>Windows User</dc:creator>
  <cp:lastModifiedBy>Windows User</cp:lastModifiedBy>
  <cp:revision>1</cp:revision>
  <dcterms:created xsi:type="dcterms:W3CDTF">2023-04-15T09:42:30Z</dcterms:created>
  <dcterms:modified xsi:type="dcterms:W3CDTF">2023-04-15T09:42:45Z</dcterms:modified>
</cp:coreProperties>
</file>