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424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28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764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826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57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205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57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0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060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5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314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382D-4717-449A-AEA6-371413E17B7C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DDAC-DABB-4224-88BD-CCFA47B001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097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只因愛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83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  我怎猜透捨尊降貴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貧苦中馬槽降生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314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沒有佳美肖顏容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但賜我勇氣面對生命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34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被擄得釋放  餵飽飢渴一生以愛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神蹟可見神同在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060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頭被戴上荊棘冕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被厭棄替我遍歷痛苦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905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誰瞭解你在十架甘心犧牲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只因愛救贖世上人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24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流盡血見證祢的愛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誰配得可擁有神恩典像海般深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3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誰會知祢在墓裡三天復活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得勝已賜下我盼望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04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神大愛抱緊我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我願一生一世靠緊祢感恩滿心裡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915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176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只因愛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只因愛</dc:title>
  <dc:creator>Windows User</dc:creator>
  <cp:lastModifiedBy>Windows User</cp:lastModifiedBy>
  <cp:revision>1</cp:revision>
  <dcterms:created xsi:type="dcterms:W3CDTF">2023-04-08T09:35:18Z</dcterms:created>
  <dcterms:modified xsi:type="dcterms:W3CDTF">2023-04-08T09:35:32Z</dcterms:modified>
</cp:coreProperties>
</file>