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4" y="11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9710-99C8-400F-B216-EC1AD5544D68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奇妙的救主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16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44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他日日總與我偕行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4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忠誠保護大有恩情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9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基督成了贖罪救功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 smtClean="0">
                <a:solidFill>
                  <a:srgbClr val="660033"/>
                </a:solidFill>
              </a:rPr>
              <a:t>1 / 4 </a:t>
            </a:r>
            <a:r>
              <a:rPr lang="en-US" sz="4000" b="1" dirty="0">
                <a:solidFill>
                  <a:srgbClr val="660033"/>
                </a:solidFill>
              </a:rPr>
              <a:t>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我罪清償他恩無窮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8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我讚美他洗罪寶血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2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使我與神和好心悅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90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他全洗淨我心罪愆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3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今在我心執掌王權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</TotalTime>
  <Words>264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23 奇妙的救主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奇妙的救主</dc:title>
  <dc:creator>DaTang</dc:creator>
  <cp:lastModifiedBy>Windows User</cp:lastModifiedBy>
  <cp:revision>6</cp:revision>
  <dcterms:created xsi:type="dcterms:W3CDTF">2019-02-01T11:36:42Z</dcterms:created>
  <dcterms:modified xsi:type="dcterms:W3CDTF">2023-04-08T10:57:10Z</dcterms:modified>
</cp:coreProperties>
</file>