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F6F-28FE-4CE7-9B17-75F8AB248402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516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F6F-28FE-4CE7-9B17-75F8AB248402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392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F6F-28FE-4CE7-9B17-75F8AB248402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32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F6F-28FE-4CE7-9B17-75F8AB248402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480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F6F-28FE-4CE7-9B17-75F8AB248402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907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F6F-28FE-4CE7-9B17-75F8AB248402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036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F6F-28FE-4CE7-9B17-75F8AB248402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757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F6F-28FE-4CE7-9B17-75F8AB248402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555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F6F-28FE-4CE7-9B17-75F8AB248402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9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F6F-28FE-4CE7-9B17-75F8AB248402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10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F6F-28FE-4CE7-9B17-75F8AB248402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919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CF6F-28FE-4CE7-9B17-75F8AB248402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21D1-30E5-46BA-9D53-B54CBAD821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084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自己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永遠舉起耶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穌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美主不息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一切在耶穌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裏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是我的一切</a:t>
            </a:r>
            <a:endParaRPr lang="vi-V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20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前隨己意作工  今作工是主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前我欲利用主  今則主用我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( 4 / 5 )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4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前我尋求能力  今要全能主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前為自己勞碌  今為主而活</a:t>
            </a:r>
            <a:endParaRPr lang="vi-V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( 4 / 5 )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57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永遠舉起耶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穌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美主不息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一切在耶穌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裏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是我的一切</a:t>
            </a:r>
            <a:endParaRPr lang="vi-V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89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前只盼望屬主  今知主屬我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前我燈將熄滅  今照耀光輝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( 5 / 5 )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9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前所等的是死  今望主再臨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我心一切盼望  安妥在幔內</a:t>
            </a:r>
            <a:endParaRPr lang="vi-V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( 5 / 5 )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7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永遠舉起耶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穌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美主不息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一切在耶穌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裏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是我的一切</a:t>
            </a:r>
            <a:endParaRPr lang="vi-V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32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前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要的是福祉  今要的是主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前要的是感覺  今要主言語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/ 5 )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前要的是恩賜  今要賜恩主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前我尋求醫治  今要主自己</a:t>
            </a:r>
            <a:endParaRPr lang="vi-V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/ 5 )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5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永遠舉起耶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穌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美主不息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一切在耶穌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裏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是我的一切</a:t>
            </a:r>
            <a:endParaRPr lang="vi-V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49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前用己力苦試  今惟主是靠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前要一半救恩  今完全拯救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( 2 / 5 )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5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前用手堅持主  今主牽我手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前常漂流無定  今錨己抛妥</a:t>
            </a:r>
            <a:endParaRPr lang="vi-V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( 2 / 5 )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永遠舉起耶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穌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美主不息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一切在耶穌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裏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是我的一切</a:t>
            </a:r>
            <a:endParaRPr lang="vi-V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48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前忙碌於打算  今專心祈求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前懸切的掛慮  今有主看顧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( 3 / 5 )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前我隨己所欲  今聽主言語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前不住的求討  今常讚美主</a:t>
            </a:r>
            <a:endParaRPr lang="vi-V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( 3 / 5 )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</TotalTime>
  <Words>389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26 主自己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主自己</dc:title>
  <dc:creator>Windows User</dc:creator>
  <cp:lastModifiedBy>Windows User</cp:lastModifiedBy>
  <cp:revision>9</cp:revision>
  <dcterms:created xsi:type="dcterms:W3CDTF">2020-09-02T10:22:53Z</dcterms:created>
  <dcterms:modified xsi:type="dcterms:W3CDTF">2023-04-15T09:56:16Z</dcterms:modified>
</cp:coreProperties>
</file>