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98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18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1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9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341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613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1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98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3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0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543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2380-FDA6-49D7-847E-49AFAEC06733}" type="datetimeFigureOut">
              <a:rPr lang="vi-VN" smtClean="0"/>
              <a:t>22/04/2023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00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信心之仰望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7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我已信心仰望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救主在苦架上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救主我神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4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求主聽我祈禱  將我罪過免了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使我從今到老完全屬主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求賜能力恩惠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在我軟弱心內  激發熱情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主既為我流血  我願愛主更切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愛心愈久愈熱如火焰烈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我行今世迷路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危險四圍密佈  求主領我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使黑夜變白晝  將我眼淚擦去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使我永不迷失離主左右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今世短夢已過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必遇死河寒波  將我淹沒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那時求主恩惠  除我憂疑驚畏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帶我到明宮內靈魂永活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196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86 信心之仰望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信心之仰望</dc:title>
  <dc:creator>Windows User</dc:creator>
  <cp:lastModifiedBy>Uncle Jo</cp:lastModifiedBy>
  <cp:revision>10</cp:revision>
  <dcterms:created xsi:type="dcterms:W3CDTF">2020-04-03T16:37:54Z</dcterms:created>
  <dcterms:modified xsi:type="dcterms:W3CDTF">2023-04-21T18:08:26Z</dcterms:modified>
</cp:coreProperties>
</file>