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F7B0-BCBE-4243-85F2-D9242D62680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5F1B-E4AB-45BC-A954-B3021CBB3D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692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F7B0-BCBE-4243-85F2-D9242D62680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5F1B-E4AB-45BC-A954-B3021CBB3D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988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F7B0-BCBE-4243-85F2-D9242D62680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5F1B-E4AB-45BC-A954-B3021CBB3D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775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F7B0-BCBE-4243-85F2-D9242D62680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5F1B-E4AB-45BC-A954-B3021CBB3D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62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F7B0-BCBE-4243-85F2-D9242D62680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5F1B-E4AB-45BC-A954-B3021CBB3D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90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F7B0-BCBE-4243-85F2-D9242D62680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5F1B-E4AB-45BC-A954-B3021CBB3D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35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F7B0-BCBE-4243-85F2-D9242D62680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5F1B-E4AB-45BC-A954-B3021CBB3D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018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F7B0-BCBE-4243-85F2-D9242D62680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5F1B-E4AB-45BC-A954-B3021CBB3D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638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F7B0-BCBE-4243-85F2-D9242D62680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5F1B-E4AB-45BC-A954-B3021CBB3D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495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F7B0-BCBE-4243-85F2-D9242D62680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5F1B-E4AB-45BC-A954-B3021CBB3D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290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F7B0-BCBE-4243-85F2-D9242D62680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5F1B-E4AB-45BC-A954-B3021CBB3D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704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2F7B0-BCBE-4243-85F2-D9242D62680A}" type="datetimeFigureOut">
              <a:rPr lang="vi-VN" smtClean="0"/>
              <a:t>08/04/2023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C5F1B-E4AB-45BC-A954-B3021CBB3D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421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復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97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在祂有救贖盼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已掌權管理萬邦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5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我的主  我的王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98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祂確是生命橋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主之主  萬王之王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5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架  各各他 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寶血為我流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649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擔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當我的過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荊棘冠冕祂為我戴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895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代替我成為受死羔羊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926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就在第三日的清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晨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的墳墓向我證明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870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戰勝死亡  祂是復活的主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06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新的國度新的希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亡不再對我捆綁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192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祂是復活的主</a:t>
            </a:r>
            <a:endParaRPr lang="vi-V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741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我的主  我的王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11734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165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微軟正黑體</vt:lpstr>
      <vt:lpstr>微軟正黑體</vt:lpstr>
      <vt:lpstr>新細明體</vt:lpstr>
      <vt:lpstr>Arial</vt:lpstr>
      <vt:lpstr>Calibri</vt:lpstr>
      <vt:lpstr>Theme1</vt:lpstr>
      <vt:lpstr>復活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復活</dc:title>
  <dc:creator>Windows User</dc:creator>
  <cp:lastModifiedBy>Windows User</cp:lastModifiedBy>
  <cp:revision>2</cp:revision>
  <dcterms:created xsi:type="dcterms:W3CDTF">2020-04-18T03:12:35Z</dcterms:created>
  <dcterms:modified xsi:type="dcterms:W3CDTF">2023-04-08T10:45:15Z</dcterms:modified>
</cp:coreProperties>
</file>