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84" y="13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791D-C3CD-4EB4-9F2F-930267A0665A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B1AB-9C2B-4871-9A28-2E7150DE2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77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791D-C3CD-4EB4-9F2F-930267A0665A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B1AB-9C2B-4871-9A28-2E7150DE2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339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791D-C3CD-4EB4-9F2F-930267A0665A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B1AB-9C2B-4871-9A28-2E7150DE2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39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791D-C3CD-4EB4-9F2F-930267A0665A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B1AB-9C2B-4871-9A28-2E7150DE2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76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791D-C3CD-4EB4-9F2F-930267A0665A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B1AB-9C2B-4871-9A28-2E7150DE2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96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791D-C3CD-4EB4-9F2F-930267A0665A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B1AB-9C2B-4871-9A28-2E7150DE2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89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791D-C3CD-4EB4-9F2F-930267A0665A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B1AB-9C2B-4871-9A28-2E7150DE2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81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791D-C3CD-4EB4-9F2F-930267A0665A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B1AB-9C2B-4871-9A28-2E7150DE2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06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791D-C3CD-4EB4-9F2F-930267A0665A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B1AB-9C2B-4871-9A28-2E7150DE2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71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791D-C3CD-4EB4-9F2F-930267A0665A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B1AB-9C2B-4871-9A28-2E7150DE2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676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791D-C3CD-4EB4-9F2F-930267A0665A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B1AB-9C2B-4871-9A28-2E7150DE2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37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2791D-C3CD-4EB4-9F2F-930267A0665A}" type="datetimeFigureOut">
              <a:rPr lang="zh-TW" altLang="en-US" smtClean="0"/>
              <a:t>2023/4/8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3B1AB-9C2B-4871-9A28-2E7150DE20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71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歌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頌復活主</a:t>
            </a:r>
          </a:p>
        </p:txBody>
      </p:sp>
    </p:spTree>
    <p:extLst>
      <p:ext uri="{BB962C8B-B14F-4D97-AF65-F5344CB8AC3E}">
        <p14:creationId xmlns:p14="http://schemas.microsoft.com/office/powerpoint/2010/main" val="623918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復活的主是主耶穌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世上沒有祂的墳墓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3041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同來歡呼同來慶祝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祂已完成偉大救贖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393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活的主是主耶穌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世上沒有祂的墳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墓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775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挪開咒詛挪開羞辱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祂已完成偉大救贖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4550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復活的主是主耶穌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世上沒有祂的墳墓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3858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同來歡呼同來慶祝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祂已完成偉大救贖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3003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世上有哪一位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世人而生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世上有哪一位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世人而死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773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世上有哪一位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世人復活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世上有哪一位救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天仍活著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8852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復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活的主是主耶穌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世上沒有祂的墳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墓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4285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挪開咒詛挪開羞辱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祂已完成偉大救贖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11268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212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微軟正黑體</vt:lpstr>
      <vt:lpstr>微軟正黑體</vt:lpstr>
      <vt:lpstr>新細明體</vt:lpstr>
      <vt:lpstr>Arial</vt:lpstr>
      <vt:lpstr>Calibri</vt:lpstr>
      <vt:lpstr>Theme1</vt:lpstr>
      <vt:lpstr>歌頌復活主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歌頌復活主</dc:title>
  <dc:creator>DAIDUONG</dc:creator>
  <cp:lastModifiedBy>Windows User</cp:lastModifiedBy>
  <cp:revision>4</cp:revision>
  <dcterms:created xsi:type="dcterms:W3CDTF">2014-04-20T12:56:00Z</dcterms:created>
  <dcterms:modified xsi:type="dcterms:W3CDTF">2023-04-08T09:44:18Z</dcterms:modified>
</cp:coreProperties>
</file>