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84" y="132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9A1E-DAA9-4275-BEE8-271897FFC734}" type="datetimeFigureOut">
              <a:rPr lang="zh-TW" altLang="en-US" smtClean="0"/>
              <a:pPr/>
              <a:t>2023/4/22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F3C93-6E62-43B1-AFB0-2BFA3EB88CE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9A1E-DAA9-4275-BEE8-271897FFC734}" type="datetimeFigureOut">
              <a:rPr lang="zh-TW" altLang="en-US" smtClean="0"/>
              <a:pPr/>
              <a:t>2023/4/22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F3C93-6E62-43B1-AFB0-2BFA3EB88CE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9A1E-DAA9-4275-BEE8-271897FFC734}" type="datetimeFigureOut">
              <a:rPr lang="zh-TW" altLang="en-US" smtClean="0"/>
              <a:pPr/>
              <a:t>2023/4/22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F3C93-6E62-43B1-AFB0-2BFA3EB88CE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9A1E-DAA9-4275-BEE8-271897FFC734}" type="datetimeFigureOut">
              <a:rPr lang="zh-TW" altLang="en-US" smtClean="0"/>
              <a:pPr/>
              <a:t>2023/4/22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F3C93-6E62-43B1-AFB0-2BFA3EB88CE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9A1E-DAA9-4275-BEE8-271897FFC734}" type="datetimeFigureOut">
              <a:rPr lang="zh-TW" altLang="en-US" smtClean="0"/>
              <a:pPr/>
              <a:t>2023/4/22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F3C93-6E62-43B1-AFB0-2BFA3EB88CE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9A1E-DAA9-4275-BEE8-271897FFC734}" type="datetimeFigureOut">
              <a:rPr lang="zh-TW" altLang="en-US" smtClean="0"/>
              <a:pPr/>
              <a:t>2023/4/22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F3C93-6E62-43B1-AFB0-2BFA3EB88CE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9A1E-DAA9-4275-BEE8-271897FFC734}" type="datetimeFigureOut">
              <a:rPr lang="zh-TW" altLang="en-US" smtClean="0"/>
              <a:pPr/>
              <a:t>2023/4/22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F3C93-6E62-43B1-AFB0-2BFA3EB88CE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9A1E-DAA9-4275-BEE8-271897FFC734}" type="datetimeFigureOut">
              <a:rPr lang="zh-TW" altLang="en-US" smtClean="0"/>
              <a:pPr/>
              <a:t>2023/4/22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F3C93-6E62-43B1-AFB0-2BFA3EB88CE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9A1E-DAA9-4275-BEE8-271897FFC734}" type="datetimeFigureOut">
              <a:rPr lang="zh-TW" altLang="en-US" smtClean="0"/>
              <a:pPr/>
              <a:t>2023/4/22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F3C93-6E62-43B1-AFB0-2BFA3EB88CE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9A1E-DAA9-4275-BEE8-271897FFC734}" type="datetimeFigureOut">
              <a:rPr lang="zh-TW" altLang="en-US" smtClean="0"/>
              <a:pPr/>
              <a:t>2023/4/22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F3C93-6E62-43B1-AFB0-2BFA3EB88CE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9A1E-DAA9-4275-BEE8-271897FFC734}" type="datetimeFigureOut">
              <a:rPr lang="zh-TW" altLang="en-US" smtClean="0"/>
              <a:pPr/>
              <a:t>2023/4/22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F3C93-6E62-43B1-AFB0-2BFA3EB88CE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69A1E-DAA9-4275-BEE8-271897FFC734}" type="datetimeFigureOut">
              <a:rPr lang="zh-TW" altLang="en-US" smtClean="0"/>
              <a:pPr/>
              <a:t>2023/4/22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F3C93-6E62-43B1-AFB0-2BFA3EB88CE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生命聖詩 </a:t>
            </a:r>
            <a:r>
              <a:rPr lang="en-US" altLang="zh-CN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22</a:t>
            </a:r>
            <a: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快樂崇拜</a:t>
            </a:r>
          </a:p>
        </p:txBody>
      </p:sp>
    </p:spTree>
    <p:extLst>
      <p:ext uri="{BB962C8B-B14F-4D97-AF65-F5344CB8AC3E}">
        <p14:creationId xmlns:p14="http://schemas.microsoft.com/office/powerpoint/2010/main" val="336299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主願給與  主喜赦罪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永受祝頌永施恩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</a:rPr>
              <a:t>( 3 / 4 )</a:t>
            </a:r>
            <a:endParaRPr lang="vi-VN" sz="40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85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主是生活喜樂源頭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賜人安息海般深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</a:rPr>
              <a:t>( 3 / 4 )</a:t>
            </a:r>
            <a:endParaRPr lang="vi-VN" sz="40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97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神是父親  基督是兄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愛中生活皆主民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</a:rPr>
              <a:t>( 3 / 4 )</a:t>
            </a:r>
            <a:endParaRPr lang="vi-VN" sz="40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98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求教我們相愛相親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同享人生大歡欣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</a:rPr>
              <a:t>( 3 / 4 )</a:t>
            </a:r>
            <a:endParaRPr lang="vi-VN" sz="40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7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晨星引起偉大歌聲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普世萬民都響應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</a:rPr>
              <a:t>( 4 / 4 )</a:t>
            </a:r>
            <a:endParaRPr lang="vi-VN" sz="40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天父慈愛統治我們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弟兄友愛繫人群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</a:rPr>
              <a:t>( 4 / 4 )</a:t>
            </a:r>
            <a:endParaRPr lang="vi-VN" sz="40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56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一同前進  歌唱不停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忠勇爭戰勝利軍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</a:rPr>
              <a:t>( 4 / 4 )</a:t>
            </a:r>
            <a:endParaRPr lang="vi-VN" sz="40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84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歡欣樂曲  導向光明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同唱凱歌慶永生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</a:rPr>
              <a:t>( 4 / 4 )</a:t>
            </a:r>
            <a:endParaRPr lang="vi-VN" sz="40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18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快樂  快樂  我們崇拜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榮耀慈愛大主宰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</a:rPr>
              <a:t>( 1 / 4 )</a:t>
            </a:r>
            <a:endParaRPr lang="vi-VN" sz="40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49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心靈開啟在主面前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如同花朵向日開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</a:rPr>
              <a:t>( 1 / 4 )</a:t>
            </a:r>
            <a:endParaRPr lang="vi-VN" sz="40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0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愁霧疑雲  罪惡憂驚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懇求救主盡除清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</a:rPr>
              <a:t>( 1 / 4 )</a:t>
            </a:r>
            <a:endParaRPr lang="vi-VN" sz="40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14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萬福之源  永樂之主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求賜光明滿我靈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</a:rPr>
              <a:t>( 1 / 4 )</a:t>
            </a:r>
            <a:endParaRPr lang="vi-VN" sz="40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51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環繞主座萬物同歡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天地反映主榮光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</a:rPr>
              <a:t>( 2 / 4 )</a:t>
            </a:r>
            <a:endParaRPr lang="vi-VN" sz="40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43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天使  星宿繞主歌唱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不住崇拜永頌揚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</a:rPr>
              <a:t>( 2 / 4 )</a:t>
            </a:r>
            <a:endParaRPr lang="vi-VN" sz="40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36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四野森林  低谷高山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青翠草原及海洋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</a:rPr>
              <a:t>( 2 / 4 )</a:t>
            </a:r>
            <a:endParaRPr lang="vi-VN" sz="40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32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清歌小鳥  輕注流泉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喚醒我們同歡唱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</a:rPr>
              <a:t>( 2 / 4 )</a:t>
            </a:r>
            <a:endParaRPr lang="vi-VN" sz="40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68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13</TotalTime>
  <Words>325</Words>
  <Application>Microsoft Office PowerPoint</Application>
  <PresentationFormat>Widescreen</PresentationFormat>
  <Paragraphs>49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Microsoft JhengHei</vt:lpstr>
      <vt:lpstr>Microsoft JhengHei</vt:lpstr>
      <vt:lpstr>新細明體</vt:lpstr>
      <vt:lpstr>Arial</vt:lpstr>
      <vt:lpstr>Calibri</vt:lpstr>
      <vt:lpstr>佈景主題1</vt:lpstr>
      <vt:lpstr>生命聖詩 22 快樂崇拜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快樂崇拜</dc:title>
  <dc:creator>User</dc:creator>
  <cp:lastModifiedBy>Uncle Jo</cp:lastModifiedBy>
  <cp:revision>4</cp:revision>
  <dcterms:created xsi:type="dcterms:W3CDTF">2017-06-03T09:09:18Z</dcterms:created>
  <dcterms:modified xsi:type="dcterms:W3CDTF">2023-04-21T18:20:25Z</dcterms:modified>
</cp:coreProperties>
</file>