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7" autoAdjust="0"/>
    <p:restoredTop sz="94660"/>
  </p:normalViewPr>
  <p:slideViewPr>
    <p:cSldViewPr snapToGrid="0">
      <p:cViewPr varScale="1">
        <p:scale>
          <a:sx n="56" d="100"/>
          <a:sy n="56" d="100"/>
        </p:scale>
        <p:origin x="78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C100-FA57-474F-BAC8-A9F406A3E06A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CF57B-8B75-45B7-B30E-5B73F8844B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522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C100-FA57-474F-BAC8-A9F406A3E06A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CF57B-8B75-45B7-B30E-5B73F8844B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6019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C100-FA57-474F-BAC8-A9F406A3E06A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CF57B-8B75-45B7-B30E-5B73F8844B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2361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C100-FA57-474F-BAC8-A9F406A3E06A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CF57B-8B75-45B7-B30E-5B73F8844B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559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C100-FA57-474F-BAC8-A9F406A3E06A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CF57B-8B75-45B7-B30E-5B73F8844B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049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C100-FA57-474F-BAC8-A9F406A3E06A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CF57B-8B75-45B7-B30E-5B73F8844B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713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C100-FA57-474F-BAC8-A9F406A3E06A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CF57B-8B75-45B7-B30E-5B73F8844B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836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C100-FA57-474F-BAC8-A9F406A3E06A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CF57B-8B75-45B7-B30E-5B73F8844B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7375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C100-FA57-474F-BAC8-A9F406A3E06A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CF57B-8B75-45B7-B30E-5B73F8844B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9587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C100-FA57-474F-BAC8-A9F406A3E06A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CF57B-8B75-45B7-B30E-5B73F8844B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007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C100-FA57-474F-BAC8-A9F406A3E06A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CF57B-8B75-45B7-B30E-5B73F8844B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641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DC100-FA57-474F-BAC8-A9F406A3E06A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CF57B-8B75-45B7-B30E-5B73F8844B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678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是主</a:t>
            </a:r>
          </a:p>
        </p:txBody>
      </p:sp>
    </p:spTree>
    <p:extLst>
      <p:ext uri="{BB962C8B-B14F-4D97-AF65-F5344CB8AC3E}">
        <p14:creationId xmlns:p14="http://schemas.microsoft.com/office/powerpoint/2010/main" val="204516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是主</a:t>
            </a:r>
            <a:endParaRPr lang="vi-V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祂是勝過死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亡又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復活的主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4879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萬膝當跪拜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口當承認</a:t>
            </a:r>
            <a:endParaRPr lang="vi-V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耶穌基督是主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159425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4D8536F-EA9B-444D-B7C6-D28351BF8C0E}" vid="{74E1B114-7CEC-452C-ADBE-2C51DD7F8A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36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Theme1</vt:lpstr>
      <vt:lpstr>祂是主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祂是主</dc:title>
  <dc:creator>Windows User</dc:creator>
  <cp:lastModifiedBy>Windows User</cp:lastModifiedBy>
  <cp:revision>1</cp:revision>
  <dcterms:created xsi:type="dcterms:W3CDTF">2023-04-08T10:49:35Z</dcterms:created>
  <dcterms:modified xsi:type="dcterms:W3CDTF">2023-04-08T10:49:46Z</dcterms:modified>
</cp:coreProperties>
</file>