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896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115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44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870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159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170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43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458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92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06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846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DC05-14F1-4839-8C0D-19A1E5B527AB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85628-4F26-49E9-B026-2169A23815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12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神的羔羊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15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紅日漸暗  明月暗昏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全地眾天震動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309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誰懸十架  流淚血洒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承受痛苦責罵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668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上帝愛子在各各他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無罪卻遭受責打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521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如羊被殺  為我血洒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寧願掛身於苦架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19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上帝愛子在各各他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嚐盡了譏諷  鞭打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31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上主施愛  擦乾我淚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甘心捨命於苦架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59190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神的羔羊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神的羔羊</dc:title>
  <dc:creator>Windows User</dc:creator>
  <cp:lastModifiedBy>Windows User</cp:lastModifiedBy>
  <cp:revision>1</cp:revision>
  <dcterms:created xsi:type="dcterms:W3CDTF">2023-04-08T10:53:43Z</dcterms:created>
  <dcterms:modified xsi:type="dcterms:W3CDTF">2023-04-08T10:53:56Z</dcterms:modified>
</cp:coreProperties>
</file>