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63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8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4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9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02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09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0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5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75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0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648D-8B53-4CD8-850C-5D4A2D6A8C55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85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耶穌基督是主</a:t>
            </a:r>
          </a:p>
        </p:txBody>
      </p:sp>
    </p:spTree>
    <p:extLst>
      <p:ext uri="{BB962C8B-B14F-4D97-AF65-F5344CB8AC3E}">
        <p14:creationId xmlns:p14="http://schemas.microsoft.com/office/powerpoint/2010/main" val="39387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祂是我的主我的王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耶穌基督祂是主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</a:t>
            </a:r>
            <a:r>
              <a:rPr lang="en-US" sz="4267" b="1" dirty="0" smtClean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因為祂是萬王之王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因為祂是萬主之主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13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唯有祂從死裡復活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3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因為祂是萬王之王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因為祂是萬主之主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90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唯有祂從死裡復活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萬膝要跪拜  萬口要承認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耶穌基督祂是主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</a:t>
            </a:r>
            <a:r>
              <a:rPr lang="en-US" sz="4267" b="1" dirty="0" smtClean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高唱榮耀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歡呼榮耀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80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祂是我的主我的王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79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高唱榮耀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歡呼榮耀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2555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198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耶穌基督是主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Windows User</dc:creator>
  <cp:lastModifiedBy>Windows User</cp:lastModifiedBy>
  <cp:revision>3</cp:revision>
  <dcterms:created xsi:type="dcterms:W3CDTF">2021-04-03T08:30:00Z</dcterms:created>
  <dcterms:modified xsi:type="dcterms:W3CDTF">2023-04-15T10:00:39Z</dcterms:modified>
</cp:coreProperties>
</file>