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42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76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67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35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33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745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859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177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001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8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363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9BAE-B3EB-4512-86AF-CC8D6D6296A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204F-F5F1-4626-B4D5-AD13F2A2CE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18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耶穌的名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15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疾病不能   死亡不能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勝過耶穌的名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8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世上沒有任何困難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勝過耶穌的名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170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醫治能力   救贖恩典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都因耶穌的名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39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營壘攻破   爭戰得勝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都因耶穌的名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703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神的愛子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榮耀君王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0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513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能力  權柄  智慧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遠超過全世界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0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耶穌的名   超乎萬名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榮耀尊貴都歸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37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萬膝要跪拜   萬口要承認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58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神的愛子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榮耀君王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747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萬有俯伏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世間的救贖主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39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耶穌的名   超乎萬名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榮耀尊貴都歸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3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萬膝要跪拜   萬口要承認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耶穌我敬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30147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66848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327</TotalTime>
  <Words>222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耶穌的名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耶穌的名</dc:title>
  <dc:creator>Windows User</dc:creator>
  <cp:lastModifiedBy>Windows User</cp:lastModifiedBy>
  <cp:revision>10</cp:revision>
  <dcterms:created xsi:type="dcterms:W3CDTF">2020-05-09T03:16:03Z</dcterms:created>
  <dcterms:modified xsi:type="dcterms:W3CDTF">2023-04-15T10:43:52Z</dcterms:modified>
</cp:coreProperties>
</file>