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3FF4-2301-46DF-AEA0-6D71905B30C4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D05-C38B-49C5-8786-E6EFCD9A62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879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3FF4-2301-46DF-AEA0-6D71905B30C4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D05-C38B-49C5-8786-E6EFCD9A62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270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3FF4-2301-46DF-AEA0-6D71905B30C4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D05-C38B-49C5-8786-E6EFCD9A62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491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3FF4-2301-46DF-AEA0-6D71905B30C4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D05-C38B-49C5-8786-E6EFCD9A62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33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3FF4-2301-46DF-AEA0-6D71905B30C4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D05-C38B-49C5-8786-E6EFCD9A62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647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3FF4-2301-46DF-AEA0-6D71905B30C4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D05-C38B-49C5-8786-E6EFCD9A62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37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3FF4-2301-46DF-AEA0-6D71905B30C4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D05-C38B-49C5-8786-E6EFCD9A62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654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3FF4-2301-46DF-AEA0-6D71905B30C4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D05-C38B-49C5-8786-E6EFCD9A62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758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3FF4-2301-46DF-AEA0-6D71905B30C4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D05-C38B-49C5-8786-E6EFCD9A62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152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3FF4-2301-46DF-AEA0-6D71905B30C4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D05-C38B-49C5-8786-E6EFCD9A62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070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3FF4-2301-46DF-AEA0-6D71905B30C4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D05-C38B-49C5-8786-E6EFCD9A62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325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53FF4-2301-46DF-AEA0-6D71905B30C4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A3D05-C38B-49C5-8786-E6EFCD9A62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166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vi-VN" sz="6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MỪNG </a:t>
            </a:r>
            <a:r>
              <a:rPr lang="vi-VN" sz="6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CHÚA PHỤC SINH</a:t>
            </a:r>
            <a:endParaRPr lang="zh-TW" altLang="en-US" sz="6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86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Jêsus, Ngài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 vua hiển vinh từ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trời</a:t>
            </a:r>
            <a:endParaRPr lang="vi-VN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 đã giáng thế chốn tối tăm</a:t>
            </a:r>
          </a:p>
        </p:txBody>
      </p:sp>
    </p:spTree>
    <p:extLst>
      <p:ext uri="{BB962C8B-B14F-4D97-AF65-F5344CB8AC3E}">
        <p14:creationId xmlns:p14="http://schemas.microsoft.com/office/powerpoint/2010/main" val="3539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 thấy khắp chốn đang khổ đau ưu sầu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đành lâm thế để cứu vớt bao tội nhân</a:t>
            </a:r>
          </a:p>
        </p:txBody>
      </p:sp>
    </p:spTree>
    <p:extLst>
      <p:ext uri="{BB962C8B-B14F-4D97-AF65-F5344CB8AC3E}">
        <p14:creationId xmlns:p14="http://schemas.microsoft.com/office/powerpoint/2010/main" val="31277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 lìa ngôi cao và chịu bao đắng cay đọa đầy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nhục nhã chết thế với đớn đau</a:t>
            </a:r>
          </a:p>
        </p:txBody>
      </p:sp>
    </p:spTree>
    <p:extLst>
      <p:ext uri="{BB962C8B-B14F-4D97-AF65-F5344CB8AC3E}">
        <p14:creationId xmlns:p14="http://schemas.microsoft.com/office/powerpoint/2010/main" val="188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 đã chiến thắng chốn ác ma ngục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tù</a:t>
            </a:r>
            <a:endParaRPr lang="vi-VN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 đã sống, Ngài Phục Sinh huy hoàng</a:t>
            </a:r>
          </a:p>
        </p:txBody>
      </p:sp>
    </p:spTree>
    <p:extLst>
      <p:ext uri="{BB962C8B-B14F-4D97-AF65-F5344CB8AC3E}">
        <p14:creationId xmlns:p14="http://schemas.microsoft.com/office/powerpoint/2010/main" val="42088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Nào ta hát với muôn ngàn câu ca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mừng</a:t>
            </a:r>
            <a:endParaRPr lang="vi-VN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chúc tôn Chúa Phục Sinh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ĐK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Ngàn lời ca xin dâng lên Ngài hôm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nay</a:t>
            </a:r>
            <a:endParaRPr lang="vi-VN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tôn ngợi Jêsus Đấng sống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ĐK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 không chết mãi luôn ở trong mộ phần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 sống để mở ra hy vọng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ĐK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Ngục sự chết nay chẳng còn nơi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đây</a:t>
            </a:r>
            <a:endParaRPr lang="vi-VN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 mừng loan ra khắp nơi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ĐK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146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Theme1</vt:lpstr>
      <vt:lpstr>MỪNG CHÚA PHỤC SINH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MỪNG CHÚA PHỤC SINH</dc:title>
  <dc:creator>Windows User</dc:creator>
  <cp:lastModifiedBy>Windows User</cp:lastModifiedBy>
  <cp:revision>1</cp:revision>
  <dcterms:created xsi:type="dcterms:W3CDTF">2023-04-08T08:45:07Z</dcterms:created>
  <dcterms:modified xsi:type="dcterms:W3CDTF">2023-04-08T08:45:20Z</dcterms:modified>
</cp:coreProperties>
</file>