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7361-AFF9-4A50-8FA1-CCBB1A96AC9B}" type="datetimeFigureOut">
              <a:rPr lang="zh-TW" altLang="en-US" smtClean="0"/>
              <a:pPr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活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著為耶穌</a:t>
            </a:r>
          </a:p>
        </p:txBody>
      </p:sp>
    </p:spTree>
    <p:extLst>
      <p:ext uri="{BB962C8B-B14F-4D97-AF65-F5344CB8AC3E}">
        <p14:creationId xmlns:p14="http://schemas.microsoft.com/office/powerpoint/2010/main" val="162957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  真平安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喜樂之江河  永不乾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11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試煉雖來臨  我不慌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  主在旁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733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733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952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求主助我多事奉祢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求主助我多讚美祢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684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使我活在主慈愛裡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永遠跟隨主不轉離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919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  真安息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討我主喜悅  福滿溢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20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單為主生活  聽主令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直到我走完  世路程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058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求主助我多事奉祢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求主助我多讚美祢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308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使我活在主慈愛裡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永遠跟隨主不轉離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4228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</TotalTime>
  <Words>149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</vt:lpstr>
      <vt:lpstr>活著為耶穌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活著為耶穌</dc:title>
  <dc:creator>User</dc:creator>
  <cp:lastModifiedBy>Uncle Jo</cp:lastModifiedBy>
  <cp:revision>8</cp:revision>
  <dcterms:created xsi:type="dcterms:W3CDTF">2017-04-01T05:28:36Z</dcterms:created>
  <dcterms:modified xsi:type="dcterms:W3CDTF">2023-04-21T18:15:56Z</dcterms:modified>
</cp:coreProperties>
</file>