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6D27-C028-49C8-A06E-0469BE7D3348}" type="datetimeFigureOut">
              <a:rPr lang="zh-TW" altLang="en-US" smtClean="0"/>
              <a:pPr/>
              <a:t>2023/8/31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7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我記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3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回我生命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使我回到天父面前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0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70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血洗淨我的罪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使我永遠與罪隔離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45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我死在十架上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破碎的生命得以完全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我感恩  我敬拜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得醫治  得自由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8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4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被贖教會  洗得清潔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15301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</TotalTime>
  <Words>158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救贖的恩典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救贖的恩典</dc:title>
  <dc:creator>User</dc:creator>
  <cp:lastModifiedBy>batisuoc</cp:lastModifiedBy>
  <cp:revision>6</cp:revision>
  <dcterms:created xsi:type="dcterms:W3CDTF">2017-08-02T09:49:58Z</dcterms:created>
  <dcterms:modified xsi:type="dcterms:W3CDTF">2023-08-31T16:36:58Z</dcterms:modified>
</cp:coreProperties>
</file>