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4" y="13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B9D4-5A2D-4F2A-8FB8-D7EA6433C08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2953-5593-47B3-8420-B46C734FB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和華是愛</a:t>
            </a:r>
          </a:p>
        </p:txBody>
      </p:sp>
    </p:spTree>
    <p:extLst>
      <p:ext uri="{BB962C8B-B14F-4D97-AF65-F5344CB8AC3E}">
        <p14:creationId xmlns:p14="http://schemas.microsoft.com/office/powerpoint/2010/main" val="62728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讓我安歇青草溪水邊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神令我省察心中的幽暗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度每一天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1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在困境中祂保守引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9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神為我擺設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豐足的恩惠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在危難也不改變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5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在世間主恩與共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祂的愛存在常無盡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9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神為我施恩惠 保守勉勵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共同渡此世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1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讓我安身青草溪水邊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無限滿足快樂湧於心裡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在危難也不會變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5049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Church Theme</vt:lpstr>
      <vt:lpstr>耶和華是愛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耶和華是愛</dc:title>
  <dc:creator>Microsoft Windows</dc:creator>
  <cp:lastModifiedBy>batisuoc</cp:lastModifiedBy>
  <cp:revision>13</cp:revision>
  <dcterms:created xsi:type="dcterms:W3CDTF">2019-12-28T13:13:17Z</dcterms:created>
  <dcterms:modified xsi:type="dcterms:W3CDTF">2023-09-16T05:12:51Z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