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1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55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52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64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9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026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04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27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5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014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3CE9-6925-450D-83BB-532BB1B49E73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931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誰能使我與神的愛隔絕</a:t>
            </a:r>
          </a:p>
        </p:txBody>
      </p:sp>
    </p:spTree>
    <p:extLst>
      <p:ext uri="{BB962C8B-B14F-4D97-AF65-F5344CB8AC3E}">
        <p14:creationId xmlns:p14="http://schemas.microsoft.com/office/powerpoint/2010/main" val="385439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神偉大的愛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何其長闊高深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竟不吝惜祂獨生愛子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為我們眾人捨了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02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神稱為義的人誰能控告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誰能定他們的罪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1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神若幫助我們   誰能敵擋我們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誰能使我與神的愛隔絕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3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難道是患難嗎   是困苦嗎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是逼迫嗎   是飢餓嗎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25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是赤身露體   危險刀劍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84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論是高處的   是低處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現在的事  將來的事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96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不能叫我與神的愛隔絕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9477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158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誰能使我與神的愛隔絕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誰能使我與神的愛隔絕</dc:title>
  <dc:creator>Windows User</dc:creator>
  <cp:lastModifiedBy>batisuoc</cp:lastModifiedBy>
  <cp:revision>2</cp:revision>
  <dcterms:created xsi:type="dcterms:W3CDTF">2022-03-05T04:09:07Z</dcterms:created>
  <dcterms:modified xsi:type="dcterms:W3CDTF">2023-09-16T05:21:06Z</dcterms:modified>
</cp:coreProperties>
</file>