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C55E-09D0-4D8A-A091-1ED1753B99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1779-7B71-43B9-85F3-965FE5D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賜我自由</a:t>
            </a:r>
          </a:p>
        </p:txBody>
      </p:sp>
    </p:spTree>
    <p:extLst>
      <p:ext uri="{BB962C8B-B14F-4D97-AF65-F5344CB8AC3E}">
        <p14:creationId xmlns:p14="http://schemas.microsoft.com/office/powerpoint/2010/main" val="116426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賜自由的靈啊  求祢來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來到我的裡面  來到我的生活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3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趕走生活中的愁煩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驅走我心中的不安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2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祢的靈啊   在那裡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那裡就有自由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世界雖有勞苦重擔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求祢靈來  賜我自由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0954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賜我自由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賜我自由</dc:title>
  <dc:creator>batisuoc</dc:creator>
  <cp:lastModifiedBy>batisuoc</cp:lastModifiedBy>
  <cp:revision>2</cp:revision>
  <dcterms:created xsi:type="dcterms:W3CDTF">2023-09-09T09:09:59Z</dcterms:created>
  <dcterms:modified xsi:type="dcterms:W3CDTF">2023-09-09T09:11:20Z</dcterms:modified>
</cp:coreProperties>
</file>