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242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198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837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501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528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79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040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3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32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730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1E16-2256-4A38-AF4C-5F37729A42BE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620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1E16-2256-4A38-AF4C-5F37729A42BE}" type="datetimeFigureOut">
              <a:rPr lang="vi-VN" smtClean="0"/>
              <a:t>25/03/2022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5C0F-178F-4251-980A-D97800306A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344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恩典不離開</a:t>
            </a:r>
          </a:p>
        </p:txBody>
      </p:sp>
    </p:spTree>
    <p:extLst>
      <p:ext uri="{BB962C8B-B14F-4D97-AF65-F5344CB8AC3E}">
        <p14:creationId xmlns:p14="http://schemas.microsoft.com/office/powerpoint/2010/main" val="84430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拯救我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脫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離一切黑暗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634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我呼求祢的時候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使我心中力量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次剛強起來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97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 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18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狂風暴雨巨浪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的恩典不離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398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唯一的最愛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8718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90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微軟正黑體</vt:lpstr>
      <vt:lpstr>微軟正黑體</vt:lpstr>
      <vt:lpstr>新細明體</vt:lpstr>
      <vt:lpstr>Arial</vt:lpstr>
      <vt:lpstr>Calibri</vt:lpstr>
      <vt:lpstr>Theme1</vt:lpstr>
      <vt:lpstr>祢恩典不離開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祢恩典不離開</dc:title>
  <dc:creator>Windows User</dc:creator>
  <cp:lastModifiedBy>Windows User</cp:lastModifiedBy>
  <cp:revision>1</cp:revision>
  <dcterms:created xsi:type="dcterms:W3CDTF">2022-03-25T15:40:44Z</dcterms:created>
  <dcterms:modified xsi:type="dcterms:W3CDTF">2022-03-25T15:41:11Z</dcterms:modified>
</cp:coreProperties>
</file>