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14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415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125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82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361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40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08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648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69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1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011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F1F6-1BF0-48CB-916B-DA8930886C9D}" type="datetimeFigureOut">
              <a:rPr lang="vi-VN" smtClean="0"/>
              <a:t>24/03/2022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E418C-5157-4473-BDF1-E710684AA6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90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天空的鴿子</a:t>
            </a:r>
          </a:p>
        </p:txBody>
      </p:sp>
    </p:spTree>
    <p:extLst>
      <p:ext uri="{BB962C8B-B14F-4D97-AF65-F5344CB8AC3E}">
        <p14:creationId xmlns:p14="http://schemas.microsoft.com/office/powerpoint/2010/main" val="22361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耶穌為你自己的榮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  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你差遣我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259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願你使我成為福音的使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十字架永恆不變的愛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9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為傳揚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 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國和平的佳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我成為傳福音的鴿子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3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向那些憂傷困苦的人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主喜樂平安的信息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5940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像天空的鴿子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像天空的鴿子</dc:title>
  <dc:creator>Windows User</dc:creator>
  <cp:lastModifiedBy>Windows User</cp:lastModifiedBy>
  <cp:revision>1</cp:revision>
  <dcterms:created xsi:type="dcterms:W3CDTF">2022-03-23T17:15:53Z</dcterms:created>
  <dcterms:modified xsi:type="dcterms:W3CDTF">2022-03-23T17:16:19Z</dcterms:modified>
</cp:coreProperties>
</file>