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77D2-E44B-4CDA-8450-5F45A2DF05FB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77D2-E44B-4CDA-8450-5F45A2DF05FB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F0FE-D8AD-4FF0-86BF-50BD32CA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如鹿切慕溪水</a:t>
            </a:r>
          </a:p>
        </p:txBody>
      </p:sp>
    </p:spTree>
    <p:extLst>
      <p:ext uri="{BB962C8B-B14F-4D97-AF65-F5344CB8AC3E}">
        <p14:creationId xmlns:p14="http://schemas.microsoft.com/office/powerpoint/2010/main" val="43033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  我的心切慕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如鹿切慕溪水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757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是我心所愛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我渴慕來敬拜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40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是我的力量盾牌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我靈單單降服於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62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是我心所愛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我渴慕來敬拜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390295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78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佈景主題1</vt:lpstr>
      <vt:lpstr>如鹿切慕溪水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如鹿切慕溪水</dc:title>
  <dc:creator>Microsoft Windows</dc:creator>
  <cp:lastModifiedBy>Windows User</cp:lastModifiedBy>
  <cp:revision>6</cp:revision>
  <dcterms:created xsi:type="dcterms:W3CDTF">2013-01-20T11:55:21Z</dcterms:created>
  <dcterms:modified xsi:type="dcterms:W3CDTF">2022-03-25T16:05:36Z</dcterms:modified>
</cp:coreProperties>
</file>