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4" r:id="rId2"/>
    <p:sldId id="1615" r:id="rId3"/>
    <p:sldId id="1616" r:id="rId4"/>
    <p:sldId id="1617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  <p:sldId id="1627" r:id="rId15"/>
    <p:sldId id="1628" r:id="rId16"/>
    <p:sldId id="1629" r:id="rId17"/>
    <p:sldId id="1630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56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89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9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2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28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58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8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2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7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4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4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26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209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妙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愛找我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主的兩手有釘痕   寶血為我流出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人用荊棘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冠冕   戲弄加上淩辱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主愛極大憐我罪人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甚至為我受苦最深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54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我在世上為客旅   心裏卻甚安穩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耐心等候那早晨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主降臨時分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那時接我到他身邊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與主同在聖潔無愆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2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7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主發慈愛尋找我   疲倦在罪惡間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便顯大能懷抱我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安放羊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激動天使歡欣歌唱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甚至歌聲滿天應響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1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6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主看見我受損傷   用油和酒包裹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又以恩言安慰我   就說你永屬我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我未曾聽如此佳音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能叫我心滿足歡欣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36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8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316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209 妙愛找我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2022-03-04T18:05:56Z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