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</p:spTree>
    <p:extLst>
      <p:ext uri="{BB962C8B-B14F-4D97-AF65-F5344CB8AC3E}">
        <p14:creationId xmlns:p14="http://schemas.microsoft.com/office/powerpoint/2010/main" val="255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深知我屬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1 - 4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我深愛主耶穌  因主先愛我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無論死生憂樂  我仍愛我主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主再來迎接我  永住榮耀中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0066"/>
                </a:solidFill>
              </a:rPr>
              <a:t>( 4 - 4 )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220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Windows User</cp:lastModifiedBy>
  <cp:revision>8</cp:revision>
  <dcterms:created xsi:type="dcterms:W3CDTF">2016-06-04T02:22:09Z</dcterms:created>
  <dcterms:modified xsi:type="dcterms:W3CDTF">2022-03-25T15:45:09Z</dcterms:modified>
</cp:coreProperties>
</file>