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5432-FB33-4E7B-BE27-1C70122E4CA3}" type="datetimeFigureOut">
              <a:rPr lang="zh-TW" altLang="en-US" smtClean="0"/>
              <a:pPr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容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我寧靜</a:t>
            </a:r>
          </a:p>
        </p:txBody>
      </p:sp>
    </p:spTree>
    <p:extLst>
      <p:ext uri="{BB962C8B-B14F-4D97-AF65-F5344CB8AC3E}">
        <p14:creationId xmlns:p14="http://schemas.microsoft.com/office/powerpoint/2010/main" val="14595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22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導我禱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02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19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62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80098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11</TotalTime>
  <Words>116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容我寧靜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容我寧靜</dc:title>
  <dc:creator>User</dc:creator>
  <cp:lastModifiedBy>Windows User</cp:lastModifiedBy>
  <cp:revision>3</cp:revision>
  <dcterms:created xsi:type="dcterms:W3CDTF">2017-07-30T00:28:40Z</dcterms:created>
  <dcterms:modified xsi:type="dcterms:W3CDTF">2022-03-23T16:47:46Z</dcterms:modified>
</cp:coreProperties>
</file>