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EBDC-56AC-4702-A4F8-17F9FEC4370F}" type="datetimeFigureOut">
              <a:rPr lang="zh-TW" altLang="en-US" smtClean="0"/>
              <a:t>2022/3/5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C507-81E7-4ED2-8CB2-C72CC2EF60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天敞開</a:t>
            </a:r>
          </a:p>
        </p:txBody>
      </p:sp>
    </p:spTree>
    <p:extLst>
      <p:ext uri="{BB962C8B-B14F-4D97-AF65-F5344CB8AC3E}">
        <p14:creationId xmlns:p14="http://schemas.microsoft.com/office/powerpoint/2010/main" val="712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將天敞開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榮耀降下來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將天敞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同在降下來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2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將天敞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榮耀降下來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萬國讚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嘆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榮耀君王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2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一敬拜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3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歡呼耶穌基督  聖潔羔羊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5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天上地下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永恆裡敬拜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48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神就在這裡  我們歡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讓一切焦點轉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40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神就在這裡  我們歡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迎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寶座前敬拜不停息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" y="4018371"/>
            <a:ext cx="914386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3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3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3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29809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146</Words>
  <Application>Microsoft Office PowerPoint</Application>
  <PresentationFormat>On-screen Show (16:9)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佈景主題11</vt:lpstr>
      <vt:lpstr>將天敞開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將天敞開</dc:title>
  <dc:creator>User</dc:creator>
  <cp:lastModifiedBy>Windows User</cp:lastModifiedBy>
  <cp:revision>4</cp:revision>
  <dcterms:created xsi:type="dcterms:W3CDTF">2017-08-20T00:21:36Z</dcterms:created>
  <dcterms:modified xsi:type="dcterms:W3CDTF">2022-03-05T03:49:45Z</dcterms:modified>
</cp:coreProperties>
</file>