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624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10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334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50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1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28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301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4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05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958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343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8E5B-A195-448A-8666-69CCADE813AC}" type="datetimeFigureOut">
              <a:rPr lang="vi-VN" smtClean="0"/>
              <a:t>19/03/2022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BD4B-5FDB-440D-9BEF-68D9650F6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66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改變我  改變世界</a:t>
            </a:r>
          </a:p>
        </p:txBody>
      </p:sp>
    </p:spTree>
    <p:extLst>
      <p:ext uri="{BB962C8B-B14F-4D97-AF65-F5344CB8AC3E}">
        <p14:creationId xmlns:p14="http://schemas.microsoft.com/office/powerpoint/2010/main" val="206361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許多次  我就像是那浮雲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不知要往哪裡去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235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而如今我可以停止追尋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9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的愛填滿我心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引領我與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同行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676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耶穌我懇求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來改變我的生命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使我在患難之中喜樂與剛強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538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耶穌我懇求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使用我來改變這個世界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702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賜我信心與勇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氣</a:t>
            </a:r>
            <a:endParaRPr lang="en-US" altLang="zh-TW" sz="64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邁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向這新的世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1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64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耀的國度早日降臨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1692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110</TotalTime>
  <Words>136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Theme1</vt:lpstr>
      <vt:lpstr>改變我  改變世界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改變我  改變世界</dc:title>
  <dc:creator>Windows User</dc:creator>
  <cp:lastModifiedBy>Windows User</cp:lastModifiedBy>
  <cp:revision>7</cp:revision>
  <dcterms:created xsi:type="dcterms:W3CDTF">2020-05-09T03:21:42Z</dcterms:created>
  <dcterms:modified xsi:type="dcterms:W3CDTF">2022-03-18T18:19:20Z</dcterms:modified>
</cp:coreProperties>
</file>