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84" y="13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4EBD-EE18-41F0-8279-83C4266C070D}" type="datetimeFigureOut">
              <a:rPr lang="zh-TW" altLang="en-US" smtClean="0"/>
              <a:t>2022/3/11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B2F6-1D6B-410A-A750-1C87754F9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1318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4EBD-EE18-41F0-8279-83C4266C070D}" type="datetimeFigureOut">
              <a:rPr lang="zh-TW" altLang="en-US" smtClean="0"/>
              <a:t>2022/3/11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B2F6-1D6B-410A-A750-1C87754F9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7427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4EBD-EE18-41F0-8279-83C4266C070D}" type="datetimeFigureOut">
              <a:rPr lang="zh-TW" altLang="en-US" smtClean="0"/>
              <a:t>2022/3/11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B2F6-1D6B-410A-A750-1C87754F9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1392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4EBD-EE18-41F0-8279-83C4266C070D}" type="datetimeFigureOut">
              <a:rPr lang="zh-TW" altLang="en-US" smtClean="0"/>
              <a:t>2022/3/11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B2F6-1D6B-410A-A750-1C87754F9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352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4EBD-EE18-41F0-8279-83C4266C070D}" type="datetimeFigureOut">
              <a:rPr lang="zh-TW" altLang="en-US" smtClean="0"/>
              <a:t>2022/3/11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B2F6-1D6B-410A-A750-1C87754F9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5627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4EBD-EE18-41F0-8279-83C4266C070D}" type="datetimeFigureOut">
              <a:rPr lang="zh-TW" altLang="en-US" smtClean="0"/>
              <a:t>2022/3/11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B2F6-1D6B-410A-A750-1C87754F9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786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4EBD-EE18-41F0-8279-83C4266C070D}" type="datetimeFigureOut">
              <a:rPr lang="zh-TW" altLang="en-US" smtClean="0"/>
              <a:t>2022/3/11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B2F6-1D6B-410A-A750-1C87754F9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1055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4EBD-EE18-41F0-8279-83C4266C070D}" type="datetimeFigureOut">
              <a:rPr lang="zh-TW" altLang="en-US" smtClean="0"/>
              <a:t>2022/3/11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B2F6-1D6B-410A-A750-1C87754F9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1297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4EBD-EE18-41F0-8279-83C4266C070D}" type="datetimeFigureOut">
              <a:rPr lang="zh-TW" altLang="en-US" smtClean="0"/>
              <a:t>2022/3/11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B2F6-1D6B-410A-A750-1C87754F9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7518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4EBD-EE18-41F0-8279-83C4266C070D}" type="datetimeFigureOut">
              <a:rPr lang="zh-TW" altLang="en-US" smtClean="0"/>
              <a:t>2022/3/11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B2F6-1D6B-410A-A750-1C87754F9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545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4EBD-EE18-41F0-8279-83C4266C070D}" type="datetimeFigureOut">
              <a:rPr lang="zh-TW" altLang="en-US" smtClean="0"/>
              <a:t>2022/3/11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B2F6-1D6B-410A-A750-1C87754F9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8243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C4EBD-EE18-41F0-8279-83C4266C070D}" type="datetimeFigureOut">
              <a:rPr lang="zh-TW" altLang="en-US" smtClean="0"/>
              <a:t>2022/3/11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9B2F6-1D6B-410A-A750-1C87754F9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970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5692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青年聖歌</a:t>
            </a:r>
            <a:r>
              <a:rPr lang="en-US" altLang="zh-CN" sz="5333" b="1" u="sng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 I</a:t>
            </a:r>
            <a:r>
              <a:rPr lang="zh-CN" altLang="en-US" sz="5333" b="1" u="sng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CN" sz="5333" b="1" u="sng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128</a:t>
            </a:r>
            <a:r>
              <a:rPr lang="en-US" altLang="zh-CN" sz="7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完全奉獻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0552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事奉耶穌得真快樂心滿足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主裡的喜樂純一不庸俗</a:t>
            </a:r>
            <a:endParaRPr lang="zh-TW" altLang="en-US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( 1 )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8148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倚靠相信主應許就是天堂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天天事奉主必蒙福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( 1 )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0787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事奉耶穌蒙福   每日都蒙福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在世每一步都蒙福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5427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有時走天堂窄路或會有淒楚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你在主裡一路必蒙福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774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無論遇何事服事主總蒙福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無論作何事忠心便蒙福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800" b="1" dirty="0">
                <a:solidFill>
                  <a:srgbClr val="000066"/>
                </a:solidFill>
                <a:effectLst/>
              </a:rPr>
              <a:t>2 </a:t>
            </a:r>
            <a:r>
              <a:rPr lang="en-US" sz="4800" b="1" dirty="0">
                <a:solidFill>
                  <a:srgbClr val="000066"/>
                </a:solidFill>
                <a:effectLst/>
              </a:rPr>
              <a:t>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0384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住在主裡就有豐盛的憐憫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天天事奉主必蒙福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800" b="1" dirty="0">
                <a:solidFill>
                  <a:srgbClr val="000066"/>
                </a:solidFill>
                <a:effectLst/>
              </a:rPr>
              <a:t>2 </a:t>
            </a:r>
            <a:r>
              <a:rPr lang="en-US" sz="4800" b="1" dirty="0">
                <a:solidFill>
                  <a:srgbClr val="000066"/>
                </a:solidFill>
                <a:effectLst/>
              </a:rPr>
              <a:t>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9461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事奉耶穌蒙福   每日都蒙福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在世每一步都蒙福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1661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有時走天堂窄路或會有淒楚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你在主裡一路必蒙福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0376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15</TotalTime>
  <Words>178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微軟正黑體</vt:lpstr>
      <vt:lpstr>微軟正黑體</vt:lpstr>
      <vt:lpstr>新細明體</vt:lpstr>
      <vt:lpstr>Arial</vt:lpstr>
      <vt:lpstr>Calibri</vt:lpstr>
      <vt:lpstr>Theme1</vt:lpstr>
      <vt:lpstr>青年聖歌 I 128 完全奉獻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事奉耶穌蒙福</dc:title>
  <dc:creator>DAIDUONG</dc:creator>
  <cp:lastModifiedBy>Windows User</cp:lastModifiedBy>
  <cp:revision>6</cp:revision>
  <dcterms:created xsi:type="dcterms:W3CDTF">2014-07-27T12:14:30Z</dcterms:created>
  <dcterms:modified xsi:type="dcterms:W3CDTF">2022-03-11T14:59:14Z</dcterms:modified>
</cp:coreProperties>
</file>