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973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215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147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724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274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9527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909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04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092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108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2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4AA72-64A3-45CF-96FC-1FBE478155EA}" type="datetimeFigureOut">
              <a:rPr lang="vi-VN" smtClean="0"/>
              <a:t>06/04/2023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5603B-0028-403B-968F-08CDE03C69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447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80861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 </a:t>
            </a:r>
            <a:r>
              <a:rPr lang="en-US" altLang="zh-CN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39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十字架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3"/>
          <p:cNvSpPr txBox="1">
            <a:spLocks/>
          </p:cNvSpPr>
          <p:nvPr/>
        </p:nvSpPr>
        <p:spPr>
          <a:xfrm>
            <a:off x="2048" y="3118667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altLang="zh-TW" sz="5333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TC 193</a:t>
            </a:r>
            <a:r>
              <a:rPr lang="vi-VN" altLang="zh-TW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 Gần thập tự</a:t>
            </a:r>
            <a:endParaRPr lang="zh-TW" altLang="en-US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1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我與主同釘十架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sợ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sệt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2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9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和祂同葬同活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Tình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yêu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thương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phủ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1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今主因信住我心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ánh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sang Sao Mai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rực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0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不再是我活著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Lòa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quang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cùng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khắp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( 2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4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6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1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7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00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我定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志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不知別的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Xin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nhắc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tâm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nầy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hoài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3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00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只傳耶穌基督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Về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của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8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求主使我靠十架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Jê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sus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giữ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</a:t>
            </a:r>
            <a:r>
              <a:rPr lang="en-US" sz="4267" b="1" dirty="0" smtClean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7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並祂為我釘十架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Đưa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dẫn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liền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90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死後三日復活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bươn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theo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mục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đích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thôi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( 3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42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10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主禁我別有所誇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đứng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tự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nhẹ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nhàng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</a:t>
            </a:r>
            <a:r>
              <a:rPr lang="en-US" sz="4267" b="1" dirty="0" smtClean="0">
                <a:solidFill>
                  <a:srgbClr val="000066"/>
                </a:solidFill>
              </a:rPr>
              <a:t>4 </a:t>
            </a:r>
            <a:r>
              <a:rPr lang="en-US" sz="4267" b="1" dirty="0">
                <a:solidFill>
                  <a:srgbClr val="000066"/>
                </a:solidFill>
              </a:rPr>
              <a:t>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9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但誇救主十架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Hằng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mong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tái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lâm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9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世界對我已釘死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tiếp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bước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vàng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9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我以死對世界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Lìa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trần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tối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tăm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( 4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5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在彼有生命水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Gần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suối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huyết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07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33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22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16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05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寶血由十架流下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Lưu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xuất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ở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nơi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gô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–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3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白白賜人洗罪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Nghìn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công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hiệu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chẳng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ngoa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6437" y="5385304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b="1" dirty="0">
                <a:solidFill>
                  <a:srgbClr val="000066"/>
                </a:solidFill>
              </a:rPr>
              <a:t>( 1 / 4 )</a:t>
            </a:r>
            <a:endParaRPr lang="vi-VN" sz="4267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61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十字架  十字架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,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thập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giá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Chúa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42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永是我的榮耀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Vinh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hiển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tôi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muôn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đời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8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我眾罪都洗清潔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Cho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đến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qua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bên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kia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bờ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rồi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2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167981"/>
            <a:ext cx="12192000" cy="1318225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惟靠耶穌寶血</a:t>
            </a:r>
          </a:p>
        </p:txBody>
      </p:sp>
      <p:sp>
        <p:nvSpPr>
          <p:cNvPr id="3" name="內容版面配置區 4"/>
          <p:cNvSpPr txBox="1">
            <a:spLocks/>
          </p:cNvSpPr>
          <p:nvPr/>
        </p:nvSpPr>
        <p:spPr>
          <a:xfrm>
            <a:off x="0" y="3117530"/>
            <a:ext cx="12192000" cy="131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Ngày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đêm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an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lạc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thảnh</a:t>
            </a:r>
            <a:r>
              <a:rPr lang="en-US" sz="4400" b="1" dirty="0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solidFill>
                  <a:srgbClr val="660033"/>
                </a:solidFill>
                <a:latin typeface="Calibri" panose="020F0502020204030204" pitchFamily="34" charset="0"/>
                <a:ea typeface="微軟正黑體" pitchFamily="34" charset="-120"/>
                <a:cs typeface="Calibri" panose="020F0502020204030204" pitchFamily="34" charset="0"/>
              </a:rPr>
              <a:t>thơi</a:t>
            </a:r>
            <a:endParaRPr lang="en-US" sz="4400" b="1" dirty="0">
              <a:solidFill>
                <a:srgbClr val="660033"/>
              </a:solidFill>
              <a:latin typeface="Calibri" panose="020F0502020204030204" pitchFamily="34" charset="0"/>
              <a:ea typeface="微軟正黑體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39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F8125CB7-D18B-46DC-9DCC-3C669FADD5A1}" vid="{0725724D-EDF4-4EF9-A9A7-DF024E339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506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微軟正黑體</vt:lpstr>
      <vt:lpstr>新細明體</vt:lpstr>
      <vt:lpstr>Arial</vt:lpstr>
      <vt:lpstr>Calibri</vt:lpstr>
      <vt:lpstr>Theme1</vt:lpstr>
      <vt:lpstr>宣 39 十字架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 39 十字架</dc:title>
  <dc:creator>Windows User</dc:creator>
  <cp:lastModifiedBy>Windows User</cp:lastModifiedBy>
  <cp:revision>2</cp:revision>
  <dcterms:created xsi:type="dcterms:W3CDTF">2021-03-31T19:56:16Z</dcterms:created>
  <dcterms:modified xsi:type="dcterms:W3CDTF">2023-04-05T18:27:41Z</dcterms:modified>
</cp:coreProperties>
</file>