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3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50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20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96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18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9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9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9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66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19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2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F0EA-C276-4A88-8A41-A159B8BAB9B6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93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1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linh tôi có Chúa vui ngự thủy chung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với tôi nơi thập tự kia nghinh phùng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8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tôi 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0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 huyết tha tội kia linh nghiệm vô cùng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 thay trong suối ấy tôi gội tắm xong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8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 suối huyết kia mong rửa sạch nhơ lòng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5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chỗ thập tự xưa Jêsus treo mình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  <a:effectLst/>
              </a:rPr>
              <a:t>1 / 4 </a:t>
            </a:r>
            <a:r>
              <a:rPr lang="en-US" sz="4267" b="1" dirty="0">
                <a:solidFill>
                  <a:srgbClr val="660033"/>
                </a:solidFill>
                <a:effectLst/>
              </a:rPr>
              <a:t>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766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tôi 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5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26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đến nơi mạch huyết Jêsus tuôn tràn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6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快來就主寶貴血泉源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 dâng cho Chúa cả tâm hồn vỡ tan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9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giúp anh nay luôn luôn được an toàn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4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87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7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tôi 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27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tôi xin Chúa xóa muôn tội trắng tinh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專靠主血我罪能除盡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tâm thanh sạch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8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tôi 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cứu tôi, </a:t>
            </a:r>
            <a:r>
              <a:rPr lang="vi-VN" sz="4400" b="1" dirty="0" smtClean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sâu rộng muôn trùng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 smtClean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410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528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JhengHei</vt:lpstr>
      <vt:lpstr>Microsoft JhengHei</vt:lpstr>
      <vt:lpstr>新細明體</vt:lpstr>
      <vt:lpstr>Arial</vt:lpstr>
      <vt:lpstr>Calibri</vt:lpstr>
      <vt:lpstr>Theme1</vt:lpstr>
      <vt:lpstr>榮耀歸主名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Windows User</dc:creator>
  <cp:lastModifiedBy>Windows User</cp:lastModifiedBy>
  <cp:revision>2</cp:revision>
  <dcterms:created xsi:type="dcterms:W3CDTF">2022-02-12T05:37:19Z</dcterms:created>
  <dcterms:modified xsi:type="dcterms:W3CDTF">2023-04-04T11:30:54Z</dcterms:modified>
</cp:coreProperties>
</file>