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5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44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21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09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129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857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9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6200-3C6F-4159-BADA-2D02C7AC0497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B4DC-5091-47F8-9CD3-F7DD3F05E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01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45B  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誇十字架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95</a:t>
            </a:r>
            <a:r>
              <a:rPr lang="vi-VN" altLang="zh-TW" sz="5333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Giờ được chiêm ngưỡng thập giá</a:t>
            </a:r>
            <a:endParaRPr lang="zh-TW" altLang="en-US" sz="5333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請看主頭主手主足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Nhìn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cám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bấy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3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憂愁慈愛和血同流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bi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hòa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giọt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rơi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6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這樣大愛自古未有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nghìn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ấy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荊棘反成榮耀冕旒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thấy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miện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bằng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gai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khác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4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假若萬物都歸我手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Dầu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rằng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có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giới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4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4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盡獻與主何足報恩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vẫn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hèn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3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主愛如此長闊高深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Kỳ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diệu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thắm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tươi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我難報答只獻全身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vui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( 4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2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我每仰望十字寶架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Giờ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chiêm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ngưỡng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hóa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</a:rPr>
              <a:t>1 / 4 </a:t>
            </a:r>
            <a:r>
              <a:rPr lang="en-US" sz="3600" b="1" dirty="0">
                <a:solidFill>
                  <a:srgbClr val="660033"/>
                </a:solidFill>
              </a:rPr>
              <a:t>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榮耀救主在上捨身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Đông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chịu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đây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2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從前所有世上榮華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quí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lỗ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7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今願為主一齊丟盡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hết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kiêu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ngạo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1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求主禁我別有誇耀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giúp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khoang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</a:t>
            </a:r>
            <a:r>
              <a:rPr lang="en-US" sz="3600" b="1" dirty="0">
                <a:solidFill>
                  <a:srgbClr val="660033"/>
                </a:solidFill>
              </a:rPr>
              <a:t>2 </a:t>
            </a:r>
            <a:r>
              <a:rPr lang="en-US" sz="3600" b="1" dirty="0">
                <a:solidFill>
                  <a:srgbClr val="660033"/>
                </a:solidFill>
              </a:rPr>
              <a:t>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2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但跨我主在十字架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khoe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bỏ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mình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2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世間所有虛空福祉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vật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hư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ảo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mãi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mê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man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為主寶血情願丟下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Nay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đem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4 )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7618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356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 45B  誇十字架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45B  誇十字架</dc:title>
  <dc:creator>Windows User</dc:creator>
  <cp:lastModifiedBy>Windows User</cp:lastModifiedBy>
  <cp:revision>3</cp:revision>
  <dcterms:created xsi:type="dcterms:W3CDTF">2021-03-31T20:15:27Z</dcterms:created>
  <dcterms:modified xsi:type="dcterms:W3CDTF">2023-04-05T18:35:17Z</dcterms:modified>
</cp:coreProperties>
</file>