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57C6-1B37-46BE-9D73-934379DB3C94}" type="datetimeFigureOut">
              <a:rPr lang="vi-VN" smtClean="0"/>
              <a:t>25/03/2023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7AA1-6BBA-444B-9CE0-3EF5157A31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84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57C6-1B37-46BE-9D73-934379DB3C94}" type="datetimeFigureOut">
              <a:rPr lang="vi-VN" smtClean="0"/>
              <a:t>25/03/2023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7AA1-6BBA-444B-9CE0-3EF5157A31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038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57C6-1B37-46BE-9D73-934379DB3C94}" type="datetimeFigureOut">
              <a:rPr lang="vi-VN" smtClean="0"/>
              <a:t>25/03/2023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7AA1-6BBA-444B-9CE0-3EF5157A31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987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57C6-1B37-46BE-9D73-934379DB3C94}" type="datetimeFigureOut">
              <a:rPr lang="vi-VN" smtClean="0"/>
              <a:t>25/03/2023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7AA1-6BBA-444B-9CE0-3EF5157A31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790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57C6-1B37-46BE-9D73-934379DB3C94}" type="datetimeFigureOut">
              <a:rPr lang="vi-VN" smtClean="0"/>
              <a:t>25/03/2023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7AA1-6BBA-444B-9CE0-3EF5157A31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54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57C6-1B37-46BE-9D73-934379DB3C94}" type="datetimeFigureOut">
              <a:rPr lang="vi-VN" smtClean="0"/>
              <a:t>25/03/2023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7AA1-6BBA-444B-9CE0-3EF5157A31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687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57C6-1B37-46BE-9D73-934379DB3C94}" type="datetimeFigureOut">
              <a:rPr lang="vi-VN" smtClean="0"/>
              <a:t>25/03/2023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7AA1-6BBA-444B-9CE0-3EF5157A31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63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57C6-1B37-46BE-9D73-934379DB3C94}" type="datetimeFigureOut">
              <a:rPr lang="vi-VN" smtClean="0"/>
              <a:t>25/03/2023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7AA1-6BBA-444B-9CE0-3EF5157A31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551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57C6-1B37-46BE-9D73-934379DB3C94}" type="datetimeFigureOut">
              <a:rPr lang="vi-VN" smtClean="0"/>
              <a:t>25/03/2023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7AA1-6BBA-444B-9CE0-3EF5157A31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648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57C6-1B37-46BE-9D73-934379DB3C94}" type="datetimeFigureOut">
              <a:rPr lang="vi-VN" smtClean="0"/>
              <a:t>25/03/2023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7AA1-6BBA-444B-9CE0-3EF5157A31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021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57C6-1B37-46BE-9D73-934379DB3C94}" type="datetimeFigureOut">
              <a:rPr lang="vi-VN" smtClean="0"/>
              <a:t>25/03/2023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7AA1-6BBA-444B-9CE0-3EF5157A31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907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D57C6-1B37-46BE-9D73-934379DB3C94}" type="datetimeFigureOut">
              <a:rPr lang="vi-VN" smtClean="0"/>
              <a:t>25/03/2023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67AA1-6BBA-444B-9CE0-3EF5157A31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093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為何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300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為何我遲疑遠離主的愛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為何我心裡害怕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3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946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我應當竭力追求認識祂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為何我心裡害怕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3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312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我一切的罪向祂身上卸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祂釘我罪在十架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491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一切罪債耶穌為我償還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付出我罪的贖價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331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為何他們驅主上加略山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為何釘主十字架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800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主事救助是醫治是良友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為何釘主十字架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698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我一切的罪向祂身上卸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祂釘我罪在十架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801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一切罪債耶穌為我償還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付出我罪的贖價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43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為何祂愛我這犯罪的人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為何我在恩顧下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801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我原來不配承受奇妙恩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為何我在恩顧下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327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我一切的罪向祂身上卸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祂釘我罪在十架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09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一切罪債耶穌為我償還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付出我罪的贖價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557677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4D8536F-EA9B-444D-B7C6-D28351BF8C0E}" vid="{74E1B114-7CEC-452C-ADBE-2C51DD7F8A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248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微軟正黑體</vt:lpstr>
      <vt:lpstr>微軟正黑體</vt:lpstr>
      <vt:lpstr>新細明體</vt:lpstr>
      <vt:lpstr>Arial</vt:lpstr>
      <vt:lpstr>Calibri</vt:lpstr>
      <vt:lpstr>Theme1</vt:lpstr>
      <vt:lpstr>為何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為何</dc:title>
  <dc:creator>Windows User</dc:creator>
  <cp:lastModifiedBy>Windows User</cp:lastModifiedBy>
  <cp:revision>1</cp:revision>
  <dcterms:created xsi:type="dcterms:W3CDTF">2023-03-24T18:02:30Z</dcterms:created>
  <dcterms:modified xsi:type="dcterms:W3CDTF">2023-03-24T18:02:56Z</dcterms:modified>
</cp:coreProperties>
</file>