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1075" r:id="rId11"/>
    <p:sldId id="10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78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664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8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34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4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01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0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250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55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48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871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F45-C348-4448-B9F5-3CA71160EBEA}" type="datetimeFigureOut">
              <a:rPr lang="vi-VN" smtClean="0"/>
              <a:t>20/12/2023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7CD3-F6F4-4D02-B6B8-61448C1BD7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52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來到馬槽前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6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來到馬槽前  見主耶穌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0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來見聖嬰孩  世人的救主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chào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奇妙聖誕夜  主前跪拜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7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牧羊人也前來  歡欣同敬拜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9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獻上感恩心  因主賜奇妙恩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2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來屈膝敬拜主  祂降生為救人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gối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7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去向人傳講  耶穌是王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nói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去向萬民宣揚  祂配得讚賞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xứng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tụng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8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去領人歸主  為主做世上光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trở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2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快去傳揚主  主愛與人分享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Mau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chia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來到馬槽前  見主耶穌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,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8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來到馬槽前  見主耶穌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trước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9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來見聖嬰孩  世人的救主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2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來迎見聖嬰孩  世人的救主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chào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Trẻ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loại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天使同歡唱  全地充滿歌聲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</a:t>
            </a:r>
          </a:p>
        </p:txBody>
      </p:sp>
    </p:spTree>
    <p:extLst>
      <p:ext uri="{BB962C8B-B14F-4D97-AF65-F5344CB8AC3E}">
        <p14:creationId xmlns:p14="http://schemas.microsoft.com/office/powerpoint/2010/main" val="244320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祂是新生王  馬槽卑微降生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chào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máng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hèn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7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你若有煩惱  心中幽暗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phiền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nhập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tràn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0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一生勞苦憂愁  身心極疲倦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sầu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cực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xác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mệt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mỏi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4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來靠近耶穌  永生真神兒子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Đức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8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卸下你擔子  在祂愛中安息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trút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nghỉ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ngơi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6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391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464</Words>
  <Application>Microsoft Office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微軟正黑體</vt:lpstr>
      <vt:lpstr>Arial</vt:lpstr>
      <vt:lpstr>Calibri</vt:lpstr>
      <vt:lpstr>Theme1</vt:lpstr>
      <vt:lpstr>來到馬槽前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來到馬槽前</dc:title>
  <dc:creator>Windows User</dc:creator>
  <cp:lastModifiedBy>batisuoc</cp:lastModifiedBy>
  <cp:revision>5</cp:revision>
  <dcterms:created xsi:type="dcterms:W3CDTF">2021-12-20T17:24:44Z</dcterms:created>
  <dcterms:modified xsi:type="dcterms:W3CDTF">2023-12-20T12:02:40Z</dcterms:modified>
</cp:coreProperties>
</file>