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177" r:id="rId2"/>
    <p:sldId id="1178" r:id="rId3"/>
    <p:sldId id="1179" r:id="rId4"/>
    <p:sldId id="1180" r:id="rId5"/>
    <p:sldId id="1181" r:id="rId6"/>
    <p:sldId id="1182" r:id="rId7"/>
    <p:sldId id="1183" r:id="rId8"/>
    <p:sldId id="1184" r:id="rId9"/>
    <p:sldId id="1185" r:id="rId10"/>
    <p:sldId id="1186" r:id="rId11"/>
    <p:sldId id="1187" r:id="rId12"/>
    <p:sldId id="1188" r:id="rId13"/>
    <p:sldId id="118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F86E-5223-42FD-8D8B-96905C7B52A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9F34-5354-41B0-97DA-C4311C2A5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207 - 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愛主更深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244 –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48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Christ</a:t>
            </a:r>
            <a:endParaRPr lang="zh-TW" altLang="en-US" sz="48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1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福樂若變苦難  痛苦在心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Nào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sầu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than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lao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lý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Đắng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cay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biệt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ly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8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轉思主愛無斷  足慰苦情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điều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kia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ý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từ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8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歌唱且忘我苦  猶願深愛我主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Giữa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thử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thách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hát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cao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sus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keo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4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愛主更深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( 3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切願深愛我主  愛主更深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càng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sus,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8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謙卑跪主足前  虛心虔誠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Thành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quì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0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求看我心苦楚  切願深愛我主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Mối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sở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ước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sus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愛主更深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( 1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昔謀世上喜樂  貪慕安身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Mùi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tục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xưa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đuổi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Kiếm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bình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今專尋求基督  過於奇珍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ruổi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Kiếm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thượng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thiên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1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迫切祈求天父  使我深愛我主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Nổi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khẩn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thiết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chi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hơn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sus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keo</a:t>
            </a:r>
            <a:r>
              <a:rPr lang="en-US" sz="3733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3733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sơn</a:t>
            </a:r>
            <a:endParaRPr lang="en-US" sz="3733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1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愛主更深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Lòng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nguyền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Mến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sz="40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thêm</a:t>
            </a:r>
            <a:endParaRPr lang="en-US" sz="40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853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</a:rPr>
              <a:t>( 2 / 3 )</a:t>
            </a:r>
            <a:endParaRPr lang="vi-VN" sz="3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432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330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微軟正黑體</vt:lpstr>
      <vt:lpstr>Arial</vt:lpstr>
      <vt:lpstr>Calibri</vt:lpstr>
      <vt:lpstr>Theme1</vt:lpstr>
      <vt:lpstr>宣 207 - 愛主更深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207 - 愛主更深</dc:title>
  <dc:creator>batisuoc</dc:creator>
  <cp:lastModifiedBy>batisuoc</cp:lastModifiedBy>
  <cp:revision>1</cp:revision>
  <dcterms:created xsi:type="dcterms:W3CDTF">2023-12-23T12:09:28Z</dcterms:created>
  <dcterms:modified xsi:type="dcterms:W3CDTF">2023-12-23T12:10:47Z</dcterms:modified>
</cp:coreProperties>
</file>