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>
        <p:scale>
          <a:sx n="66" d="100"/>
          <a:sy n="66" d="100"/>
        </p:scale>
        <p:origin x="83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94B-A1BE-4E0E-B31A-18E3D504FCE8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A85-1F26-45EA-8E16-96BABAF636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857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94B-A1BE-4E0E-B31A-18E3D504FCE8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A85-1F26-45EA-8E16-96BABAF636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468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94B-A1BE-4E0E-B31A-18E3D504FCE8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A85-1F26-45EA-8E16-96BABAF636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212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94B-A1BE-4E0E-B31A-18E3D504FCE8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A85-1F26-45EA-8E16-96BABAF636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175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94B-A1BE-4E0E-B31A-18E3D504FCE8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A85-1F26-45EA-8E16-96BABAF636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331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94B-A1BE-4E0E-B31A-18E3D504FCE8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A85-1F26-45EA-8E16-96BABAF636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667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94B-A1BE-4E0E-B31A-18E3D504FCE8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A85-1F26-45EA-8E16-96BABAF636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880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94B-A1BE-4E0E-B31A-18E3D504FCE8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A85-1F26-45EA-8E16-96BABAF636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285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94B-A1BE-4E0E-B31A-18E3D504FCE8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A85-1F26-45EA-8E16-96BABAF636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928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94B-A1BE-4E0E-B31A-18E3D504FCE8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A85-1F26-45EA-8E16-96BABAF636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255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94B-A1BE-4E0E-B31A-18E3D504FCE8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A85-1F26-45EA-8E16-96BABAF636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954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FA94B-A1BE-4E0E-B31A-18E3D504FCE8}" type="datetimeFigureOut">
              <a:rPr lang="vi-VN" smtClean="0"/>
              <a:t>31/12/2023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83A85-1F26-45EA-8E16-96BABAF636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248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計算主恩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Đếm Các Ơn Phước Chúa Ban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176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有時掛念世事  如同挑重擔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 anh đang mê mỏi bởi gánh nặng trên đời chăng?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40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有時背著十架  覺著苦難堪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Hoặc cây thập tự của anh mang thật là nặng chăng?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3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若數主的恩典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疑惑就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除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Anh nên mau mau đếm các phước lành trên Trời ban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49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必能叫你快樂  立時讚美主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 hồ nghi tiêu tán chắc anh sẽ hát suốt đàng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122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anh đếm các phước lành Cha luôn ban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814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主的恩典都要記清楚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anh hãy kể ra ơn lành từng tên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604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  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đếm ơn trên, Hãy kể tên linh ân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523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必能叫你驚訝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立時樂歡呼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Chắc chắn anh sẽ thấy các công tác Cha đang làm</a:t>
            </a:r>
            <a:endParaRPr lang="vi-VN" altLang="vi-VN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12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每逢遭遇戰爭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不論大或小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Anh đang trông nơi của cải kẻ giàu sang đời nầy?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42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不要喪膽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因主早已得勝了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Kìa kim ngôn Cha hứa ban kho vô tận ngày mai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22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有時遇見苦難  如同大波浪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 bao cơn sóng gió bủa khắp chung quanh bạn đây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54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深知主有恩典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必甘願輔助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anh ghi ơn phước Chúa vẫn hằng ban đầy dư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44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安慰引導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我們一同見天父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Dầu bao nhiêu gia sản vẫn không thể mua đâu nào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873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anh đếm các phước lành Cha luôn ban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443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主的恩典都要記清楚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anh hãy kể ra ơn lành từng tên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70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  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đếm ơn trên, Hãy kể tên linh ân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233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必能叫你驚訝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立時樂歡呼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Chắc chắn anh sẽ thấy các công tác Cha đang làm</a:t>
            </a:r>
            <a:endParaRPr lang="vi-VN" altLang="vi-VN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2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有時憂愁喪膽  似乎要絕望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hoặc khi anh cảm thấy mất cả mọi điều đời này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50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若把主的恩典  從頭數一數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anh mau mau đếm các phước lành Thiên Phụ ban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16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必能叫你驚訝  立時樂歡呼</a:t>
            </a:r>
            <a:endParaRPr lang="en-US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rồi anh ngạc nhiên thấy phước ơn Chúa luôn tuôn tràn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4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anh đếm các phước lành Cha luôn ban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16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主的恩典都要記清楚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anh hãy kể ra ơn lành từng tên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46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  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đếm ơn trên, Hãy kể tên linh ân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53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必能叫你驚訝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立時樂歡呼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Chắc chắn anh sẽ thấy các công tác Cha đang làm</a:t>
            </a:r>
            <a:endParaRPr lang="vi-VN" altLang="vi-VN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65268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</TotalTime>
  <Words>569</Words>
  <Application>Microsoft Office PowerPoint</Application>
  <PresentationFormat>Widescreen</PresentationFormat>
  <Paragraphs>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微軟正黑體</vt:lpstr>
      <vt:lpstr>Arial</vt:lpstr>
      <vt:lpstr>Calibri</vt:lpstr>
      <vt:lpstr>Theme1</vt:lpstr>
      <vt:lpstr>計算主恩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計算主恩</dc:title>
  <dc:creator>Windows User</dc:creator>
  <cp:lastModifiedBy>batisuoc</cp:lastModifiedBy>
  <cp:revision>3</cp:revision>
  <dcterms:created xsi:type="dcterms:W3CDTF">2021-12-30T11:07:17Z</dcterms:created>
  <dcterms:modified xsi:type="dcterms:W3CDTF">2023-12-31T07:50:34Z</dcterms:modified>
</cp:coreProperties>
</file>