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7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8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448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29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7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68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77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7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2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D48E-D40D-4ADF-AB40-C73690246DE3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2927-E8CA-40AA-9540-ACC3DDA12E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65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哈利路亞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感激基督帶領  恩典賜予我未停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lớn tiếng hát ca vang Chúa Ba Ngôi oai nghi năng quyền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7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日日服事主  我心歡喜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là Chúa toàn năng hiển vinh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讓讚美聲跨千里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要唱唱唱莫停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xin dâng khúc ca tôn vinh Ơn Chúa yêu thương đời đời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6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i-FI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 oai nghi Hallelujah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 khen Cha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7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yêu thương Hallelujah Hallelujah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06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139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Calibri</vt:lpstr>
      <vt:lpstr>Theme1</vt:lpstr>
      <vt:lpstr>頌讚祢 哈利路亞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頌讚袮 哈利路亞</dc:title>
  <dc:creator>Windows User</dc:creator>
  <cp:lastModifiedBy>batisuoc</cp:lastModifiedBy>
  <cp:revision>2</cp:revision>
  <dcterms:created xsi:type="dcterms:W3CDTF">2021-12-30T11:19:40Z</dcterms:created>
  <dcterms:modified xsi:type="dcterms:W3CDTF">2023-12-31T07:31:42Z</dcterms:modified>
</cp:coreProperties>
</file>