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3" r:id="rId15"/>
    <p:sldId id="662" r:id="rId16"/>
    <p:sldId id="664" r:id="rId17"/>
    <p:sldId id="665" r:id="rId18"/>
    <p:sldId id="666" r:id="rId19"/>
    <p:sldId id="667" r:id="rId20"/>
    <p:sldId id="668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6EC7-4E18-484F-91E4-5971139FBF65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1B8AE-FE69-49AA-94C7-3C50F17E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主在我心裏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時常地儆醒   主訓當傳承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美善盼能成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83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凡事順服  凡事忍耐  有主在心裏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塵俗世途  何堪執著  忽略了應許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51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滄海一粟   變幻穿梭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與主永伴隨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27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讓神盡掌管   讓神盡佔據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主在我心裏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3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主在我心裏</a:t>
            </a:r>
          </a:p>
        </p:txBody>
      </p:sp>
    </p:spTree>
    <p:extLst>
      <p:ext uri="{BB962C8B-B14F-4D97-AF65-F5344CB8AC3E}">
        <p14:creationId xmlns:p14="http://schemas.microsoft.com/office/powerpoint/2010/main" val="266111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謝神賜我   恩語綿綿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刻印在我心版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89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時常地儆醒   主訓當傳承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美善盼能成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42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凡事仰望   凡事信賴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靠主做得對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231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何幸旅途   蒙主拯救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得著了應許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240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滄海一粟   變幻穿梭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與主永伴隨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6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凡事盼望  凡事感謝  有主在心裏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人在旅途  蒙恩得救  找著了應許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讓神盡掌管   讓神盡佔據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主在我心裏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1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滄海一粟   變幻穿梭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箇中有著誰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25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為何事歡欣   為何事懊悔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點滴擦不去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81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前事已逝   毋庸掛繋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靠主做得對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969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何幸旅途   蒙恩得救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感謝主應許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7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福音真光   照亮心窩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再不會徘徊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3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罪難復相侵   禍能盡應對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豈懼縱失據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願神賜我   恩語綿綿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刻印在我心版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9095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284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微軟正黑體</vt:lpstr>
      <vt:lpstr>Arial</vt:lpstr>
      <vt:lpstr>Calibri</vt:lpstr>
      <vt:lpstr>Theme1</vt:lpstr>
      <vt:lpstr>主在我心裏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主在我心裏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主在我心裏</dc:title>
  <dc:creator>batisuoc</dc:creator>
  <cp:lastModifiedBy>batisuoc</cp:lastModifiedBy>
  <cp:revision>1</cp:revision>
  <dcterms:created xsi:type="dcterms:W3CDTF">2023-12-31T08:18:42Z</dcterms:created>
  <dcterms:modified xsi:type="dcterms:W3CDTF">2023-12-31T08:19:05Z</dcterms:modified>
</cp:coreProperties>
</file>